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80" r:id="rId4"/>
    <p:sldId id="258" r:id="rId5"/>
    <p:sldId id="261" r:id="rId6"/>
    <p:sldId id="275" r:id="rId7"/>
    <p:sldId id="259" r:id="rId8"/>
    <p:sldId id="268" r:id="rId9"/>
    <p:sldId id="260" r:id="rId10"/>
    <p:sldId id="262" r:id="rId11"/>
    <p:sldId id="263" r:id="rId12"/>
    <p:sldId id="277" r:id="rId13"/>
    <p:sldId id="276" r:id="rId14"/>
    <p:sldId id="264" r:id="rId15"/>
    <p:sldId id="270" r:id="rId16"/>
    <p:sldId id="271" r:id="rId17"/>
    <p:sldId id="272" r:id="rId18"/>
    <p:sldId id="273" r:id="rId19"/>
    <p:sldId id="274" r:id="rId20"/>
    <p:sldId id="269" r:id="rId21"/>
    <p:sldId id="26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6"/>
    <p:restoredTop sz="94654"/>
  </p:normalViewPr>
  <p:slideViewPr>
    <p:cSldViewPr snapToGrid="0">
      <p:cViewPr varScale="1">
        <p:scale>
          <a:sx n="86" d="100"/>
          <a:sy n="86" d="100"/>
        </p:scale>
        <p:origin x="224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395CF-F0E8-4FD9-BD43-2CCBE25443E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C06F0AD-C9F9-412F-8F9A-A0FA0F05D4DC}">
      <dgm:prSet/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“Characterized by the development of wheals (hives), angioedema, or both.” </a:t>
          </a:r>
        </a:p>
        <a:p>
          <a:pPr>
            <a:lnSpc>
              <a:spcPct val="100000"/>
            </a:lnSpc>
          </a:pPr>
          <a:r>
            <a:rPr lang="en-US" b="0" i="0" dirty="0"/>
            <a:t>(EAACI 2026)</a:t>
          </a:r>
          <a:endParaRPr lang="en-US" dirty="0"/>
        </a:p>
      </dgm:t>
    </dgm:pt>
    <dgm:pt modelId="{90D666B1-A14E-46C0-96D6-62583D52C997}" type="parTrans" cxnId="{FAF42177-4D1D-4069-BF6C-653AD9293D40}">
      <dgm:prSet/>
      <dgm:spPr/>
      <dgm:t>
        <a:bodyPr/>
        <a:lstStyle/>
        <a:p>
          <a:endParaRPr lang="en-US"/>
        </a:p>
      </dgm:t>
    </dgm:pt>
    <dgm:pt modelId="{05978248-2212-4AE1-828A-C435391D43CC}" type="sibTrans" cxnId="{FAF42177-4D1D-4069-BF6C-653AD9293D40}">
      <dgm:prSet/>
      <dgm:spPr/>
      <dgm:t>
        <a:bodyPr/>
        <a:lstStyle/>
        <a:p>
          <a:endParaRPr lang="en-US"/>
        </a:p>
      </dgm:t>
    </dgm:pt>
    <dgm:pt modelId="{1D26A1C5-E0F1-4483-A585-F92925749636}">
      <dgm:prSet/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en-US" b="0" i="0" dirty="0">
              <a:solidFill>
                <a:schemeClr val="tx1"/>
              </a:solidFill>
            </a:rPr>
            <a:t>Must rule out: </a:t>
          </a:r>
          <a:endParaRPr lang="en-US" dirty="0">
            <a:solidFill>
              <a:schemeClr val="tx1"/>
            </a:solidFill>
          </a:endParaRPr>
        </a:p>
      </dgm:t>
    </dgm:pt>
    <dgm:pt modelId="{2C1E9036-0D11-4EB9-92D1-2D9F98DBFA00}" type="parTrans" cxnId="{C5E6982E-5304-433D-A76C-4ED254EBC21F}">
      <dgm:prSet/>
      <dgm:spPr/>
      <dgm:t>
        <a:bodyPr/>
        <a:lstStyle/>
        <a:p>
          <a:endParaRPr lang="en-US"/>
        </a:p>
      </dgm:t>
    </dgm:pt>
    <dgm:pt modelId="{641DD3F7-DFE6-4431-B07E-9E6739887E3B}" type="sibTrans" cxnId="{C5E6982E-5304-433D-A76C-4ED254EBC21F}">
      <dgm:prSet/>
      <dgm:spPr/>
      <dgm:t>
        <a:bodyPr/>
        <a:lstStyle/>
        <a:p>
          <a:endParaRPr lang="en-US"/>
        </a:p>
      </dgm:t>
    </dgm:pt>
    <dgm:pt modelId="{13BD6C80-5A82-45D2-A442-3330B97881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Anaphylaxis</a:t>
          </a:r>
          <a:endParaRPr lang="en-US" dirty="0"/>
        </a:p>
      </dgm:t>
    </dgm:pt>
    <dgm:pt modelId="{E9F52690-3AB4-462F-A142-865C0B9DFD0F}" type="parTrans" cxnId="{5F2AC6D5-027C-490E-9952-83954BC034F7}">
      <dgm:prSet/>
      <dgm:spPr/>
      <dgm:t>
        <a:bodyPr/>
        <a:lstStyle/>
        <a:p>
          <a:endParaRPr lang="en-US"/>
        </a:p>
      </dgm:t>
    </dgm:pt>
    <dgm:pt modelId="{A76C8206-0676-4FFD-ADEF-E39B3A0761E1}" type="sibTrans" cxnId="{5F2AC6D5-027C-490E-9952-83954BC034F7}">
      <dgm:prSet/>
      <dgm:spPr/>
      <dgm:t>
        <a:bodyPr/>
        <a:lstStyle/>
        <a:p>
          <a:endParaRPr lang="en-US"/>
        </a:p>
      </dgm:t>
    </dgm:pt>
    <dgm:pt modelId="{75300F19-783B-499A-8959-457713705B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autoinflammatory syndromes</a:t>
          </a:r>
          <a:endParaRPr lang="en-US" dirty="0"/>
        </a:p>
      </dgm:t>
    </dgm:pt>
    <dgm:pt modelId="{26C9965F-C833-4852-81CD-DCAF3D690643}" type="parTrans" cxnId="{C03620D3-2F5B-4134-B040-CBAF30B83241}">
      <dgm:prSet/>
      <dgm:spPr/>
      <dgm:t>
        <a:bodyPr/>
        <a:lstStyle/>
        <a:p>
          <a:endParaRPr lang="en-US"/>
        </a:p>
      </dgm:t>
    </dgm:pt>
    <dgm:pt modelId="{4A1233B2-234D-4D9B-9954-C98DDA3DC3D3}" type="sibTrans" cxnId="{C03620D3-2F5B-4134-B040-CBAF30B83241}">
      <dgm:prSet/>
      <dgm:spPr/>
      <dgm:t>
        <a:bodyPr/>
        <a:lstStyle/>
        <a:p>
          <a:endParaRPr lang="en-US"/>
        </a:p>
      </dgm:t>
    </dgm:pt>
    <dgm:pt modelId="{231D3E2D-694F-4A55-BABF-ECEED29CB0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urticarial vasculitis</a:t>
          </a:r>
          <a:endParaRPr lang="en-US" dirty="0"/>
        </a:p>
      </dgm:t>
    </dgm:pt>
    <dgm:pt modelId="{1505290A-63D3-426D-AE7E-5C5D86EB4F7E}" type="parTrans" cxnId="{2E15A6BA-CC42-4425-81AC-7B33ED9BC645}">
      <dgm:prSet/>
      <dgm:spPr/>
      <dgm:t>
        <a:bodyPr/>
        <a:lstStyle/>
        <a:p>
          <a:endParaRPr lang="en-US"/>
        </a:p>
      </dgm:t>
    </dgm:pt>
    <dgm:pt modelId="{CD3A7F9D-3689-4914-AF70-4A7768F7FF84}" type="sibTrans" cxnId="{2E15A6BA-CC42-4425-81AC-7B33ED9BC645}">
      <dgm:prSet/>
      <dgm:spPr/>
      <dgm:t>
        <a:bodyPr/>
        <a:lstStyle/>
        <a:p>
          <a:endParaRPr lang="en-US"/>
        </a:p>
      </dgm:t>
    </dgm:pt>
    <dgm:pt modelId="{308DCF4F-29F8-4AEC-A2AB-F738D5F7545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bradykinin- mediated angioedema</a:t>
          </a:r>
          <a:endParaRPr lang="en-US" dirty="0"/>
        </a:p>
      </dgm:t>
    </dgm:pt>
    <dgm:pt modelId="{1FDB95A2-7C01-4C01-9274-37EC3CEC9296}" type="parTrans" cxnId="{17568C72-7638-4F66-9603-F450041EB93D}">
      <dgm:prSet/>
      <dgm:spPr/>
      <dgm:t>
        <a:bodyPr/>
        <a:lstStyle/>
        <a:p>
          <a:endParaRPr lang="en-US"/>
        </a:p>
      </dgm:t>
    </dgm:pt>
    <dgm:pt modelId="{CC20412A-F620-4E20-92A1-5E621817A149}" type="sibTrans" cxnId="{17568C72-7638-4F66-9603-F450041EB93D}">
      <dgm:prSet/>
      <dgm:spPr/>
      <dgm:t>
        <a:bodyPr/>
        <a:lstStyle/>
        <a:p>
          <a:endParaRPr lang="en-US"/>
        </a:p>
      </dgm:t>
    </dgm:pt>
    <dgm:pt modelId="{3A92DD1F-5BD9-468C-88B3-6EE02A3D5B85}">
      <dgm:prSet/>
      <dgm:spPr/>
      <dgm:t>
        <a:bodyPr/>
        <a:lstStyle/>
        <a:p>
          <a:r>
            <a:rPr lang="en-US" b="0" i="0" dirty="0"/>
            <a:t>hereditary angioedema (HAE)</a:t>
          </a:r>
          <a:endParaRPr lang="en-US" dirty="0"/>
        </a:p>
      </dgm:t>
    </dgm:pt>
    <dgm:pt modelId="{E1982E0A-C348-478C-96E6-C0ACA7109727}" type="parTrans" cxnId="{DA004FE5-BD27-4D32-9902-B913236BDCEC}">
      <dgm:prSet/>
      <dgm:spPr/>
      <dgm:t>
        <a:bodyPr/>
        <a:lstStyle/>
        <a:p>
          <a:endParaRPr lang="en-US"/>
        </a:p>
      </dgm:t>
    </dgm:pt>
    <dgm:pt modelId="{58D68F9F-2BE4-476D-902E-C53741065E29}" type="sibTrans" cxnId="{DA004FE5-BD27-4D32-9902-B913236BDCEC}">
      <dgm:prSet/>
      <dgm:spPr/>
      <dgm:t>
        <a:bodyPr/>
        <a:lstStyle/>
        <a:p>
          <a:endParaRPr lang="en-US"/>
        </a:p>
      </dgm:t>
    </dgm:pt>
    <dgm:pt modelId="{B569B1EC-BC42-4290-A573-4A92773C805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ACEi AE (no hives)</a:t>
          </a:r>
          <a:endParaRPr lang="en-US" dirty="0"/>
        </a:p>
      </dgm:t>
    </dgm:pt>
    <dgm:pt modelId="{589DC623-C006-4F06-B831-E7586BEC9612}" type="parTrans" cxnId="{81617E50-9C53-4CA3-9116-F6F3252AFBD3}">
      <dgm:prSet/>
      <dgm:spPr/>
      <dgm:t>
        <a:bodyPr/>
        <a:lstStyle/>
        <a:p>
          <a:endParaRPr lang="en-US"/>
        </a:p>
      </dgm:t>
    </dgm:pt>
    <dgm:pt modelId="{0C5ADA0D-CD45-4467-A55D-0C17F9E2674D}" type="sibTrans" cxnId="{81617E50-9C53-4CA3-9116-F6F3252AFBD3}">
      <dgm:prSet/>
      <dgm:spPr/>
      <dgm:t>
        <a:bodyPr/>
        <a:lstStyle/>
        <a:p>
          <a:endParaRPr lang="en-US"/>
        </a:p>
      </dgm:t>
    </dgm:pt>
    <dgm:pt modelId="{AD49AEF1-C41B-764D-9027-2A9D533C11F1}" type="pres">
      <dgm:prSet presAssocID="{857395CF-F0E8-4FD9-BD43-2CCBE25443EC}" presName="linear" presStyleCnt="0">
        <dgm:presLayoutVars>
          <dgm:animLvl val="lvl"/>
          <dgm:resizeHandles val="exact"/>
        </dgm:presLayoutVars>
      </dgm:prSet>
      <dgm:spPr/>
    </dgm:pt>
    <dgm:pt modelId="{D3B01270-90F9-CC4E-968F-369FD9658C5D}" type="pres">
      <dgm:prSet presAssocID="{EC06F0AD-C9F9-412F-8F9A-A0FA0F05D4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9A340CA-C545-164E-9284-ED171D0068B6}" type="pres">
      <dgm:prSet presAssocID="{05978248-2212-4AE1-828A-C435391D43CC}" presName="spacer" presStyleCnt="0"/>
      <dgm:spPr/>
    </dgm:pt>
    <dgm:pt modelId="{D244F096-CA7C-E14F-9AB6-FEC6DB1A3101}" type="pres">
      <dgm:prSet presAssocID="{1D26A1C5-E0F1-4483-A585-F9292574963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B7A972B-B549-8145-B87D-D5F594CF026A}" type="pres">
      <dgm:prSet presAssocID="{1D26A1C5-E0F1-4483-A585-F9292574963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46D4317-6A25-9544-AEFA-917F57470E02}" type="presOf" srcId="{1D26A1C5-E0F1-4483-A585-F92925749636}" destId="{D244F096-CA7C-E14F-9AB6-FEC6DB1A3101}" srcOrd="0" destOrd="0" presId="urn:microsoft.com/office/officeart/2005/8/layout/vList2"/>
    <dgm:cxn modelId="{6204E121-CACC-8441-A601-BC90DF8AA895}" type="presOf" srcId="{231D3E2D-694F-4A55-BABF-ECEED29CB05B}" destId="{2B7A972B-B549-8145-B87D-D5F594CF026A}" srcOrd="0" destOrd="2" presId="urn:microsoft.com/office/officeart/2005/8/layout/vList2"/>
    <dgm:cxn modelId="{C5E6982E-5304-433D-A76C-4ED254EBC21F}" srcId="{857395CF-F0E8-4FD9-BD43-2CCBE25443EC}" destId="{1D26A1C5-E0F1-4483-A585-F92925749636}" srcOrd="1" destOrd="0" parTransId="{2C1E9036-0D11-4EB9-92D1-2D9F98DBFA00}" sibTransId="{641DD3F7-DFE6-4431-B07E-9E6739887E3B}"/>
    <dgm:cxn modelId="{81617E50-9C53-4CA3-9116-F6F3252AFBD3}" srcId="{1D26A1C5-E0F1-4483-A585-F92925749636}" destId="{B569B1EC-BC42-4290-A573-4A92773C8054}" srcOrd="4" destOrd="0" parTransId="{589DC623-C006-4F06-B831-E7586BEC9612}" sibTransId="{0C5ADA0D-CD45-4467-A55D-0C17F9E2674D}"/>
    <dgm:cxn modelId="{9CB25556-5AB2-2D46-A2E2-6E43AE5D7E14}" type="presOf" srcId="{EC06F0AD-C9F9-412F-8F9A-A0FA0F05D4DC}" destId="{D3B01270-90F9-CC4E-968F-369FD9658C5D}" srcOrd="0" destOrd="0" presId="urn:microsoft.com/office/officeart/2005/8/layout/vList2"/>
    <dgm:cxn modelId="{BC986C5B-752B-394D-9042-372C930B87D6}" type="presOf" srcId="{857395CF-F0E8-4FD9-BD43-2CCBE25443EC}" destId="{AD49AEF1-C41B-764D-9027-2A9D533C11F1}" srcOrd="0" destOrd="0" presId="urn:microsoft.com/office/officeart/2005/8/layout/vList2"/>
    <dgm:cxn modelId="{9687556D-0415-094F-8917-63E9DFC33787}" type="presOf" srcId="{13BD6C80-5A82-45D2-A442-3330B9788168}" destId="{2B7A972B-B549-8145-B87D-D5F594CF026A}" srcOrd="0" destOrd="0" presId="urn:microsoft.com/office/officeart/2005/8/layout/vList2"/>
    <dgm:cxn modelId="{17568C72-7638-4F66-9603-F450041EB93D}" srcId="{1D26A1C5-E0F1-4483-A585-F92925749636}" destId="{308DCF4F-29F8-4AEC-A2AB-F738D5F75452}" srcOrd="3" destOrd="0" parTransId="{1FDB95A2-7C01-4C01-9274-37EC3CEC9296}" sibTransId="{CC20412A-F620-4E20-92A1-5E621817A149}"/>
    <dgm:cxn modelId="{FAF42177-4D1D-4069-BF6C-653AD9293D40}" srcId="{857395CF-F0E8-4FD9-BD43-2CCBE25443EC}" destId="{EC06F0AD-C9F9-412F-8F9A-A0FA0F05D4DC}" srcOrd="0" destOrd="0" parTransId="{90D666B1-A14E-46C0-96D6-62583D52C997}" sibTransId="{05978248-2212-4AE1-828A-C435391D43CC}"/>
    <dgm:cxn modelId="{2E15A6BA-CC42-4425-81AC-7B33ED9BC645}" srcId="{1D26A1C5-E0F1-4483-A585-F92925749636}" destId="{231D3E2D-694F-4A55-BABF-ECEED29CB05B}" srcOrd="2" destOrd="0" parTransId="{1505290A-63D3-426D-AE7E-5C5D86EB4F7E}" sibTransId="{CD3A7F9D-3689-4914-AF70-4A7768F7FF84}"/>
    <dgm:cxn modelId="{F93C07CA-B29C-B249-8AAC-F3385B1064EC}" type="presOf" srcId="{308DCF4F-29F8-4AEC-A2AB-F738D5F75452}" destId="{2B7A972B-B549-8145-B87D-D5F594CF026A}" srcOrd="0" destOrd="3" presId="urn:microsoft.com/office/officeart/2005/8/layout/vList2"/>
    <dgm:cxn modelId="{314BADD0-BB45-284A-AB11-A07B4E52E499}" type="presOf" srcId="{B569B1EC-BC42-4290-A573-4A92773C8054}" destId="{2B7A972B-B549-8145-B87D-D5F594CF026A}" srcOrd="0" destOrd="5" presId="urn:microsoft.com/office/officeart/2005/8/layout/vList2"/>
    <dgm:cxn modelId="{C03620D3-2F5B-4134-B040-CBAF30B83241}" srcId="{1D26A1C5-E0F1-4483-A585-F92925749636}" destId="{75300F19-783B-499A-8959-457713705BCB}" srcOrd="1" destOrd="0" parTransId="{26C9965F-C833-4852-81CD-DCAF3D690643}" sibTransId="{4A1233B2-234D-4D9B-9954-C98DDA3DC3D3}"/>
    <dgm:cxn modelId="{5F2AC6D5-027C-490E-9952-83954BC034F7}" srcId="{1D26A1C5-E0F1-4483-A585-F92925749636}" destId="{13BD6C80-5A82-45D2-A442-3330B9788168}" srcOrd="0" destOrd="0" parTransId="{E9F52690-3AB4-462F-A142-865C0B9DFD0F}" sibTransId="{A76C8206-0676-4FFD-ADEF-E39B3A0761E1}"/>
    <dgm:cxn modelId="{486F91D7-9337-204C-BF5C-CBF8F09636CB}" type="presOf" srcId="{75300F19-783B-499A-8959-457713705BCB}" destId="{2B7A972B-B549-8145-B87D-D5F594CF026A}" srcOrd="0" destOrd="1" presId="urn:microsoft.com/office/officeart/2005/8/layout/vList2"/>
    <dgm:cxn modelId="{241541E0-B4C6-6040-80DB-8205D43B4EB5}" type="presOf" srcId="{3A92DD1F-5BD9-468C-88B3-6EE02A3D5B85}" destId="{2B7A972B-B549-8145-B87D-D5F594CF026A}" srcOrd="0" destOrd="4" presId="urn:microsoft.com/office/officeart/2005/8/layout/vList2"/>
    <dgm:cxn modelId="{DA004FE5-BD27-4D32-9902-B913236BDCEC}" srcId="{308DCF4F-29F8-4AEC-A2AB-F738D5F75452}" destId="{3A92DD1F-5BD9-468C-88B3-6EE02A3D5B85}" srcOrd="0" destOrd="0" parTransId="{E1982E0A-C348-478C-96E6-C0ACA7109727}" sibTransId="{58D68F9F-2BE4-476D-902E-C53741065E29}"/>
    <dgm:cxn modelId="{4B169BE4-716F-724B-B409-D09580ACCC4C}" type="presParOf" srcId="{AD49AEF1-C41B-764D-9027-2A9D533C11F1}" destId="{D3B01270-90F9-CC4E-968F-369FD9658C5D}" srcOrd="0" destOrd="0" presId="urn:microsoft.com/office/officeart/2005/8/layout/vList2"/>
    <dgm:cxn modelId="{18A65FF8-7BFE-D24A-A0F5-4F33A5DB7EE5}" type="presParOf" srcId="{AD49AEF1-C41B-764D-9027-2A9D533C11F1}" destId="{39A340CA-C545-164E-9284-ED171D0068B6}" srcOrd="1" destOrd="0" presId="urn:microsoft.com/office/officeart/2005/8/layout/vList2"/>
    <dgm:cxn modelId="{D4B628EC-9186-9D4B-B3C0-24BCFCE12FF2}" type="presParOf" srcId="{AD49AEF1-C41B-764D-9027-2A9D533C11F1}" destId="{D244F096-CA7C-E14F-9AB6-FEC6DB1A3101}" srcOrd="2" destOrd="0" presId="urn:microsoft.com/office/officeart/2005/8/layout/vList2"/>
    <dgm:cxn modelId="{92C874FF-1289-BA4A-B46D-605B0B9BEF99}" type="presParOf" srcId="{AD49AEF1-C41B-764D-9027-2A9D533C11F1}" destId="{2B7A972B-B549-8145-B87D-D5F594CF026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9FC9D4-4E7F-4C3F-864A-3CACCBCC234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5623E9-AEF1-4DF7-8ABD-DD30B433471F}">
      <dgm:prSet/>
      <dgm:spPr/>
      <dgm:t>
        <a:bodyPr/>
        <a:lstStyle/>
        <a:p>
          <a:r>
            <a:rPr lang="en-US" b="0" i="0" dirty="0"/>
            <a:t>Cutaneous mast cell degranulation leading to….</a:t>
          </a:r>
          <a:endParaRPr lang="en-US" dirty="0"/>
        </a:p>
      </dgm:t>
    </dgm:pt>
    <dgm:pt modelId="{842292E0-878B-4904-857C-DFD21D9E2945}" type="parTrans" cxnId="{07B22428-CE54-4A72-82F7-42BBE362CC99}">
      <dgm:prSet/>
      <dgm:spPr/>
      <dgm:t>
        <a:bodyPr/>
        <a:lstStyle/>
        <a:p>
          <a:endParaRPr lang="en-US"/>
        </a:p>
      </dgm:t>
    </dgm:pt>
    <dgm:pt modelId="{F59EF397-D6A5-487C-9E17-FABB211E890C}" type="sibTrans" cxnId="{07B22428-CE54-4A72-82F7-42BBE362CC99}">
      <dgm:prSet/>
      <dgm:spPr/>
      <dgm:t>
        <a:bodyPr/>
        <a:lstStyle/>
        <a:p>
          <a:endParaRPr lang="en-US"/>
        </a:p>
      </dgm:t>
    </dgm:pt>
    <dgm:pt modelId="{03C477EB-8E23-4917-ACB8-6674CD51B4D3}">
      <dgm:prSet/>
      <dgm:spPr/>
      <dgm:t>
        <a:bodyPr/>
        <a:lstStyle/>
        <a:p>
          <a:r>
            <a:rPr lang="en-US" b="0" i="0" dirty="0"/>
            <a:t>Release of vasoactive mediators </a:t>
          </a:r>
          <a:r>
            <a:rPr lang="en-US" b="0" i="0" dirty="0">
              <a:sym typeface="Wingdings" panose="05000000000000000000" pitchFamily="2" charset="2"/>
            </a:rPr>
            <a:t></a:t>
          </a:r>
          <a:r>
            <a:rPr lang="en-US" b="0" i="0" dirty="0"/>
            <a:t> Histamine + Cytokines + Plt Activating Factor (PAF)</a:t>
          </a:r>
          <a:endParaRPr lang="en-US" dirty="0"/>
        </a:p>
      </dgm:t>
    </dgm:pt>
    <dgm:pt modelId="{BD5D93DD-527E-438D-B4AD-B6276E95199F}" type="parTrans" cxnId="{CBA777DD-8CD9-4B11-96B8-11CDC4D71639}">
      <dgm:prSet/>
      <dgm:spPr/>
      <dgm:t>
        <a:bodyPr/>
        <a:lstStyle/>
        <a:p>
          <a:endParaRPr lang="en-US"/>
        </a:p>
      </dgm:t>
    </dgm:pt>
    <dgm:pt modelId="{700C6261-9178-4A80-A88A-1679893493E5}" type="sibTrans" cxnId="{CBA777DD-8CD9-4B11-96B8-11CDC4D71639}">
      <dgm:prSet/>
      <dgm:spPr/>
      <dgm:t>
        <a:bodyPr/>
        <a:lstStyle/>
        <a:p>
          <a:endParaRPr lang="en-US"/>
        </a:p>
      </dgm:t>
    </dgm:pt>
    <dgm:pt modelId="{2838373B-9917-4BB5-9F01-1FE7DAC7D03C}">
      <dgm:prSet/>
      <dgm:spPr/>
      <dgm:t>
        <a:bodyPr/>
        <a:lstStyle/>
        <a:p>
          <a:r>
            <a:rPr lang="en-US" b="0" i="0" dirty="0"/>
            <a:t>Causes sensory nerve involvement, triggers vasodilation &amp; increases vascular permeability</a:t>
          </a:r>
          <a:endParaRPr lang="en-US" dirty="0"/>
        </a:p>
      </dgm:t>
    </dgm:pt>
    <dgm:pt modelId="{EDC6D09C-763E-4434-AD33-B9DAF6C984A2}" type="parTrans" cxnId="{B58852F4-5E7C-4BF4-AC41-4AF0BDFD6CB7}">
      <dgm:prSet/>
      <dgm:spPr/>
      <dgm:t>
        <a:bodyPr/>
        <a:lstStyle/>
        <a:p>
          <a:endParaRPr lang="en-US"/>
        </a:p>
      </dgm:t>
    </dgm:pt>
    <dgm:pt modelId="{FF33F5EE-B3AA-49DC-93EB-6071F06E837D}" type="sibTrans" cxnId="{B58852F4-5E7C-4BF4-AC41-4AF0BDFD6CB7}">
      <dgm:prSet/>
      <dgm:spPr/>
      <dgm:t>
        <a:bodyPr/>
        <a:lstStyle/>
        <a:p>
          <a:endParaRPr lang="en-US"/>
        </a:p>
      </dgm:t>
    </dgm:pt>
    <dgm:pt modelId="{82BE6BB6-8109-47BD-9B5C-E9512A3E8BFE}">
      <dgm:prSet/>
      <dgm:spPr/>
      <dgm:t>
        <a:bodyPr/>
        <a:lstStyle/>
        <a:p>
          <a:r>
            <a:rPr lang="en-US" b="0" i="0" dirty="0"/>
            <a:t>= Urticaria / Angioedema</a:t>
          </a:r>
          <a:endParaRPr lang="en-US" dirty="0"/>
        </a:p>
      </dgm:t>
    </dgm:pt>
    <dgm:pt modelId="{E0F25D90-A542-4F4A-8A24-2A5474BDEF7B}" type="parTrans" cxnId="{B47CA68C-10B2-473C-90DE-46B4BD5D7BBD}">
      <dgm:prSet/>
      <dgm:spPr/>
      <dgm:t>
        <a:bodyPr/>
        <a:lstStyle/>
        <a:p>
          <a:endParaRPr lang="en-US"/>
        </a:p>
      </dgm:t>
    </dgm:pt>
    <dgm:pt modelId="{47E756BC-2555-46C8-9565-3D3FEC42560E}" type="sibTrans" cxnId="{B47CA68C-10B2-473C-90DE-46B4BD5D7BBD}">
      <dgm:prSet/>
      <dgm:spPr/>
      <dgm:t>
        <a:bodyPr/>
        <a:lstStyle/>
        <a:p>
          <a:endParaRPr lang="en-US"/>
        </a:p>
      </dgm:t>
    </dgm:pt>
    <dgm:pt modelId="{1237841E-3904-E240-BD67-EF8C2F57E114}" type="pres">
      <dgm:prSet presAssocID="{6C9FC9D4-4E7F-4C3F-864A-3CACCBCC2346}" presName="vert0" presStyleCnt="0">
        <dgm:presLayoutVars>
          <dgm:dir/>
          <dgm:animOne val="branch"/>
          <dgm:animLvl val="lvl"/>
        </dgm:presLayoutVars>
      </dgm:prSet>
      <dgm:spPr/>
    </dgm:pt>
    <dgm:pt modelId="{BA6B5B93-7A2F-BB47-B3BB-FB87B0B38C9D}" type="pres">
      <dgm:prSet presAssocID="{955623E9-AEF1-4DF7-8ABD-DD30B433471F}" presName="thickLine" presStyleLbl="alignNode1" presStyleIdx="0" presStyleCnt="4"/>
      <dgm:spPr/>
    </dgm:pt>
    <dgm:pt modelId="{0F1B755D-09C9-FA4A-AFEF-57D3A80B43DD}" type="pres">
      <dgm:prSet presAssocID="{955623E9-AEF1-4DF7-8ABD-DD30B433471F}" presName="horz1" presStyleCnt="0"/>
      <dgm:spPr/>
    </dgm:pt>
    <dgm:pt modelId="{DA37F5CB-6352-3E44-9EDE-9B1B54CC374A}" type="pres">
      <dgm:prSet presAssocID="{955623E9-AEF1-4DF7-8ABD-DD30B433471F}" presName="tx1" presStyleLbl="revTx" presStyleIdx="0" presStyleCnt="4"/>
      <dgm:spPr/>
    </dgm:pt>
    <dgm:pt modelId="{1067B36A-FAB6-7F4D-8C39-8C23007D8342}" type="pres">
      <dgm:prSet presAssocID="{955623E9-AEF1-4DF7-8ABD-DD30B433471F}" presName="vert1" presStyleCnt="0"/>
      <dgm:spPr/>
    </dgm:pt>
    <dgm:pt modelId="{B33B6C35-23DF-CB4E-9B35-F35EF0655353}" type="pres">
      <dgm:prSet presAssocID="{03C477EB-8E23-4917-ACB8-6674CD51B4D3}" presName="thickLine" presStyleLbl="alignNode1" presStyleIdx="1" presStyleCnt="4"/>
      <dgm:spPr/>
    </dgm:pt>
    <dgm:pt modelId="{0FD12EDC-A6B6-6849-A069-F5C8755665E4}" type="pres">
      <dgm:prSet presAssocID="{03C477EB-8E23-4917-ACB8-6674CD51B4D3}" presName="horz1" presStyleCnt="0"/>
      <dgm:spPr/>
    </dgm:pt>
    <dgm:pt modelId="{D0637760-3779-3C4A-9780-0A87C593C521}" type="pres">
      <dgm:prSet presAssocID="{03C477EB-8E23-4917-ACB8-6674CD51B4D3}" presName="tx1" presStyleLbl="revTx" presStyleIdx="1" presStyleCnt="4"/>
      <dgm:spPr/>
    </dgm:pt>
    <dgm:pt modelId="{C239670E-5821-144A-8FAB-D0F647726060}" type="pres">
      <dgm:prSet presAssocID="{03C477EB-8E23-4917-ACB8-6674CD51B4D3}" presName="vert1" presStyleCnt="0"/>
      <dgm:spPr/>
    </dgm:pt>
    <dgm:pt modelId="{A86AA5F8-D468-5844-A876-C00EA8D03AE4}" type="pres">
      <dgm:prSet presAssocID="{2838373B-9917-4BB5-9F01-1FE7DAC7D03C}" presName="thickLine" presStyleLbl="alignNode1" presStyleIdx="2" presStyleCnt="4"/>
      <dgm:spPr/>
    </dgm:pt>
    <dgm:pt modelId="{C4226BFC-1577-A447-BBFB-F45B40700D47}" type="pres">
      <dgm:prSet presAssocID="{2838373B-9917-4BB5-9F01-1FE7DAC7D03C}" presName="horz1" presStyleCnt="0"/>
      <dgm:spPr/>
    </dgm:pt>
    <dgm:pt modelId="{4B5710EB-3A3D-FE47-83CE-1595717FA692}" type="pres">
      <dgm:prSet presAssocID="{2838373B-9917-4BB5-9F01-1FE7DAC7D03C}" presName="tx1" presStyleLbl="revTx" presStyleIdx="2" presStyleCnt="4"/>
      <dgm:spPr/>
    </dgm:pt>
    <dgm:pt modelId="{9AD811E9-EC7B-9941-A9C6-C29ACE4F59CD}" type="pres">
      <dgm:prSet presAssocID="{2838373B-9917-4BB5-9F01-1FE7DAC7D03C}" presName="vert1" presStyleCnt="0"/>
      <dgm:spPr/>
    </dgm:pt>
    <dgm:pt modelId="{8054F5B5-03F3-0D4D-BBA5-FE9F408D906C}" type="pres">
      <dgm:prSet presAssocID="{82BE6BB6-8109-47BD-9B5C-E9512A3E8BFE}" presName="thickLine" presStyleLbl="alignNode1" presStyleIdx="3" presStyleCnt="4"/>
      <dgm:spPr/>
    </dgm:pt>
    <dgm:pt modelId="{6E455C65-E919-6343-93DA-153BA1E12CCB}" type="pres">
      <dgm:prSet presAssocID="{82BE6BB6-8109-47BD-9B5C-E9512A3E8BFE}" presName="horz1" presStyleCnt="0"/>
      <dgm:spPr/>
    </dgm:pt>
    <dgm:pt modelId="{A3225003-DFB9-AA4C-AED7-C966E9EE0FFD}" type="pres">
      <dgm:prSet presAssocID="{82BE6BB6-8109-47BD-9B5C-E9512A3E8BFE}" presName="tx1" presStyleLbl="revTx" presStyleIdx="3" presStyleCnt="4"/>
      <dgm:spPr/>
    </dgm:pt>
    <dgm:pt modelId="{76CA52B2-8C0E-8E4F-8360-8FE9DBD6985F}" type="pres">
      <dgm:prSet presAssocID="{82BE6BB6-8109-47BD-9B5C-E9512A3E8BFE}" presName="vert1" presStyleCnt="0"/>
      <dgm:spPr/>
    </dgm:pt>
  </dgm:ptLst>
  <dgm:cxnLst>
    <dgm:cxn modelId="{DA5E321D-9482-DB4A-9ADF-E937105B71BD}" type="presOf" srcId="{03C477EB-8E23-4917-ACB8-6674CD51B4D3}" destId="{D0637760-3779-3C4A-9780-0A87C593C521}" srcOrd="0" destOrd="0" presId="urn:microsoft.com/office/officeart/2008/layout/LinedList"/>
    <dgm:cxn modelId="{07B22428-CE54-4A72-82F7-42BBE362CC99}" srcId="{6C9FC9D4-4E7F-4C3F-864A-3CACCBCC2346}" destId="{955623E9-AEF1-4DF7-8ABD-DD30B433471F}" srcOrd="0" destOrd="0" parTransId="{842292E0-878B-4904-857C-DFD21D9E2945}" sibTransId="{F59EF397-D6A5-487C-9E17-FABB211E890C}"/>
    <dgm:cxn modelId="{FE4D8E60-EE18-FA4E-8E94-F600E99FCBCB}" type="presOf" srcId="{2838373B-9917-4BB5-9F01-1FE7DAC7D03C}" destId="{4B5710EB-3A3D-FE47-83CE-1595717FA692}" srcOrd="0" destOrd="0" presId="urn:microsoft.com/office/officeart/2008/layout/LinedList"/>
    <dgm:cxn modelId="{B47CA68C-10B2-473C-90DE-46B4BD5D7BBD}" srcId="{6C9FC9D4-4E7F-4C3F-864A-3CACCBCC2346}" destId="{82BE6BB6-8109-47BD-9B5C-E9512A3E8BFE}" srcOrd="3" destOrd="0" parTransId="{E0F25D90-A542-4F4A-8A24-2A5474BDEF7B}" sibTransId="{47E756BC-2555-46C8-9565-3D3FEC42560E}"/>
    <dgm:cxn modelId="{7E38B597-5F85-6040-87CE-543FE26F7E0F}" type="presOf" srcId="{955623E9-AEF1-4DF7-8ABD-DD30B433471F}" destId="{DA37F5CB-6352-3E44-9EDE-9B1B54CC374A}" srcOrd="0" destOrd="0" presId="urn:microsoft.com/office/officeart/2008/layout/LinedList"/>
    <dgm:cxn modelId="{7EA568BA-C851-DC48-B9EA-C5E6AC3F87BA}" type="presOf" srcId="{6C9FC9D4-4E7F-4C3F-864A-3CACCBCC2346}" destId="{1237841E-3904-E240-BD67-EF8C2F57E114}" srcOrd="0" destOrd="0" presId="urn:microsoft.com/office/officeart/2008/layout/LinedList"/>
    <dgm:cxn modelId="{CBA777DD-8CD9-4B11-96B8-11CDC4D71639}" srcId="{6C9FC9D4-4E7F-4C3F-864A-3CACCBCC2346}" destId="{03C477EB-8E23-4917-ACB8-6674CD51B4D3}" srcOrd="1" destOrd="0" parTransId="{BD5D93DD-527E-438D-B4AD-B6276E95199F}" sibTransId="{700C6261-9178-4A80-A88A-1679893493E5}"/>
    <dgm:cxn modelId="{44CCECE9-02CE-9942-9FA0-EEB89863D3A9}" type="presOf" srcId="{82BE6BB6-8109-47BD-9B5C-E9512A3E8BFE}" destId="{A3225003-DFB9-AA4C-AED7-C966E9EE0FFD}" srcOrd="0" destOrd="0" presId="urn:microsoft.com/office/officeart/2008/layout/LinedList"/>
    <dgm:cxn modelId="{B58852F4-5E7C-4BF4-AC41-4AF0BDFD6CB7}" srcId="{6C9FC9D4-4E7F-4C3F-864A-3CACCBCC2346}" destId="{2838373B-9917-4BB5-9F01-1FE7DAC7D03C}" srcOrd="2" destOrd="0" parTransId="{EDC6D09C-763E-4434-AD33-B9DAF6C984A2}" sibTransId="{FF33F5EE-B3AA-49DC-93EB-6071F06E837D}"/>
    <dgm:cxn modelId="{2DD56CF5-376B-6B48-84CD-C1C1A0ED4CAF}" type="presParOf" srcId="{1237841E-3904-E240-BD67-EF8C2F57E114}" destId="{BA6B5B93-7A2F-BB47-B3BB-FB87B0B38C9D}" srcOrd="0" destOrd="0" presId="urn:microsoft.com/office/officeart/2008/layout/LinedList"/>
    <dgm:cxn modelId="{D9C88C28-7233-E64B-AD8E-CCDFCE6E8C04}" type="presParOf" srcId="{1237841E-3904-E240-BD67-EF8C2F57E114}" destId="{0F1B755D-09C9-FA4A-AFEF-57D3A80B43DD}" srcOrd="1" destOrd="0" presId="urn:microsoft.com/office/officeart/2008/layout/LinedList"/>
    <dgm:cxn modelId="{D449B0EB-290A-544B-A8D0-D126F4819C3B}" type="presParOf" srcId="{0F1B755D-09C9-FA4A-AFEF-57D3A80B43DD}" destId="{DA37F5CB-6352-3E44-9EDE-9B1B54CC374A}" srcOrd="0" destOrd="0" presId="urn:microsoft.com/office/officeart/2008/layout/LinedList"/>
    <dgm:cxn modelId="{33E1C15F-42C1-404C-9E8E-06E149EBD7CD}" type="presParOf" srcId="{0F1B755D-09C9-FA4A-AFEF-57D3A80B43DD}" destId="{1067B36A-FAB6-7F4D-8C39-8C23007D8342}" srcOrd="1" destOrd="0" presId="urn:microsoft.com/office/officeart/2008/layout/LinedList"/>
    <dgm:cxn modelId="{EAF99F3D-781C-924D-882F-C9712AA6DA03}" type="presParOf" srcId="{1237841E-3904-E240-BD67-EF8C2F57E114}" destId="{B33B6C35-23DF-CB4E-9B35-F35EF0655353}" srcOrd="2" destOrd="0" presId="urn:microsoft.com/office/officeart/2008/layout/LinedList"/>
    <dgm:cxn modelId="{41F0E596-D337-694C-B71D-6AE5163DB65D}" type="presParOf" srcId="{1237841E-3904-E240-BD67-EF8C2F57E114}" destId="{0FD12EDC-A6B6-6849-A069-F5C8755665E4}" srcOrd="3" destOrd="0" presId="urn:microsoft.com/office/officeart/2008/layout/LinedList"/>
    <dgm:cxn modelId="{0065F354-BE3C-FB46-AAF1-71A63FF65950}" type="presParOf" srcId="{0FD12EDC-A6B6-6849-A069-F5C8755665E4}" destId="{D0637760-3779-3C4A-9780-0A87C593C521}" srcOrd="0" destOrd="0" presId="urn:microsoft.com/office/officeart/2008/layout/LinedList"/>
    <dgm:cxn modelId="{542575E2-953B-8945-98A4-272C0DEF9E3A}" type="presParOf" srcId="{0FD12EDC-A6B6-6849-A069-F5C8755665E4}" destId="{C239670E-5821-144A-8FAB-D0F647726060}" srcOrd="1" destOrd="0" presId="urn:microsoft.com/office/officeart/2008/layout/LinedList"/>
    <dgm:cxn modelId="{FAC3A1BB-D204-0746-BBC3-F240FED24A6E}" type="presParOf" srcId="{1237841E-3904-E240-BD67-EF8C2F57E114}" destId="{A86AA5F8-D468-5844-A876-C00EA8D03AE4}" srcOrd="4" destOrd="0" presId="urn:microsoft.com/office/officeart/2008/layout/LinedList"/>
    <dgm:cxn modelId="{C698B074-3451-F944-85AB-22AFA2DD479B}" type="presParOf" srcId="{1237841E-3904-E240-BD67-EF8C2F57E114}" destId="{C4226BFC-1577-A447-BBFB-F45B40700D47}" srcOrd="5" destOrd="0" presId="urn:microsoft.com/office/officeart/2008/layout/LinedList"/>
    <dgm:cxn modelId="{C666E690-D7C2-3B4D-A960-C935FE7E5D6F}" type="presParOf" srcId="{C4226BFC-1577-A447-BBFB-F45B40700D47}" destId="{4B5710EB-3A3D-FE47-83CE-1595717FA692}" srcOrd="0" destOrd="0" presId="urn:microsoft.com/office/officeart/2008/layout/LinedList"/>
    <dgm:cxn modelId="{2A52DCE2-7984-614B-91FE-03042813A6DD}" type="presParOf" srcId="{C4226BFC-1577-A447-BBFB-F45B40700D47}" destId="{9AD811E9-EC7B-9941-A9C6-C29ACE4F59CD}" srcOrd="1" destOrd="0" presId="urn:microsoft.com/office/officeart/2008/layout/LinedList"/>
    <dgm:cxn modelId="{6C5AE4F7-120D-774C-A319-A50BA6EB6B7F}" type="presParOf" srcId="{1237841E-3904-E240-BD67-EF8C2F57E114}" destId="{8054F5B5-03F3-0D4D-BBA5-FE9F408D906C}" srcOrd="6" destOrd="0" presId="urn:microsoft.com/office/officeart/2008/layout/LinedList"/>
    <dgm:cxn modelId="{2CF36D91-4E3F-1941-9E1E-EA85D70DE0BB}" type="presParOf" srcId="{1237841E-3904-E240-BD67-EF8C2F57E114}" destId="{6E455C65-E919-6343-93DA-153BA1E12CCB}" srcOrd="7" destOrd="0" presId="urn:microsoft.com/office/officeart/2008/layout/LinedList"/>
    <dgm:cxn modelId="{7CDCCD8E-7198-BB42-B58F-06E55C72FF04}" type="presParOf" srcId="{6E455C65-E919-6343-93DA-153BA1E12CCB}" destId="{A3225003-DFB9-AA4C-AED7-C966E9EE0FFD}" srcOrd="0" destOrd="0" presId="urn:microsoft.com/office/officeart/2008/layout/LinedList"/>
    <dgm:cxn modelId="{537B7153-9974-AB43-AAC7-E0074A1E4E48}" type="presParOf" srcId="{6E455C65-E919-6343-93DA-153BA1E12CCB}" destId="{76CA52B2-8C0E-8E4F-8360-8FE9DBD6985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8954F5-B08B-4C82-BD39-7CE16DC584E7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58E8B33-9142-4662-A754-B257D3F25F1D}">
      <dgm:prSet/>
      <dgm:spPr/>
      <dgm:t>
        <a:bodyPr/>
        <a:lstStyle/>
        <a:p>
          <a:r>
            <a:rPr lang="en-US" dirty="0"/>
            <a:t>Raised</a:t>
          </a:r>
        </a:p>
      </dgm:t>
    </dgm:pt>
    <dgm:pt modelId="{56AAB9D1-B0C7-41D5-B013-5133D8111FC0}" type="parTrans" cxnId="{B30CDCB2-DF0E-4843-B3B7-C94913D11AB4}">
      <dgm:prSet/>
      <dgm:spPr/>
      <dgm:t>
        <a:bodyPr/>
        <a:lstStyle/>
        <a:p>
          <a:endParaRPr lang="en-US"/>
        </a:p>
      </dgm:t>
    </dgm:pt>
    <dgm:pt modelId="{94F229AE-B9CE-41E6-A0CD-22D604F162E0}" type="sibTrans" cxnId="{B30CDCB2-DF0E-4843-B3B7-C94913D11AB4}">
      <dgm:prSet/>
      <dgm:spPr/>
      <dgm:t>
        <a:bodyPr/>
        <a:lstStyle/>
        <a:p>
          <a:endParaRPr lang="en-US"/>
        </a:p>
      </dgm:t>
    </dgm:pt>
    <dgm:pt modelId="{9262C00F-B93C-41B8-84FF-049C2B96A6AD}">
      <dgm:prSet/>
      <dgm:spPr/>
      <dgm:t>
        <a:bodyPr/>
        <a:lstStyle/>
        <a:p>
          <a:r>
            <a:rPr lang="en-US" dirty="0"/>
            <a:t>Erythematous</a:t>
          </a:r>
        </a:p>
      </dgm:t>
    </dgm:pt>
    <dgm:pt modelId="{2AA3CF72-3818-4F13-BB02-28335ED7DE76}" type="parTrans" cxnId="{3B5C8DF9-4D81-4BC3-BA4B-430760DC1927}">
      <dgm:prSet/>
      <dgm:spPr/>
      <dgm:t>
        <a:bodyPr/>
        <a:lstStyle/>
        <a:p>
          <a:endParaRPr lang="en-US"/>
        </a:p>
      </dgm:t>
    </dgm:pt>
    <dgm:pt modelId="{C15A7756-A834-47FD-929B-5A4E9ACA39F1}" type="sibTrans" cxnId="{3B5C8DF9-4D81-4BC3-BA4B-430760DC1927}">
      <dgm:prSet/>
      <dgm:spPr/>
      <dgm:t>
        <a:bodyPr/>
        <a:lstStyle/>
        <a:p>
          <a:endParaRPr lang="en-US"/>
        </a:p>
      </dgm:t>
    </dgm:pt>
    <dgm:pt modelId="{B387DC93-637C-4B58-9E7D-A954050A23EF}">
      <dgm:prSet/>
      <dgm:spPr/>
      <dgm:t>
        <a:bodyPr/>
        <a:lstStyle/>
        <a:p>
          <a:r>
            <a:rPr lang="en-US" dirty="0"/>
            <a:t>Clearly defined</a:t>
          </a:r>
        </a:p>
      </dgm:t>
    </dgm:pt>
    <dgm:pt modelId="{04237B5B-C964-4039-8D8B-D08F254871FB}" type="parTrans" cxnId="{C1266C05-2C34-4CCF-AFC6-7642EAA2FAA3}">
      <dgm:prSet/>
      <dgm:spPr/>
      <dgm:t>
        <a:bodyPr/>
        <a:lstStyle/>
        <a:p>
          <a:endParaRPr lang="en-US"/>
        </a:p>
      </dgm:t>
    </dgm:pt>
    <dgm:pt modelId="{738B0D8F-85CD-47D8-B6D6-7AC32FB8DC6A}" type="sibTrans" cxnId="{C1266C05-2C34-4CCF-AFC6-7642EAA2FAA3}">
      <dgm:prSet/>
      <dgm:spPr/>
      <dgm:t>
        <a:bodyPr/>
        <a:lstStyle/>
        <a:p>
          <a:endParaRPr lang="en-US"/>
        </a:p>
      </dgm:t>
    </dgm:pt>
    <dgm:pt modelId="{A1659210-A73C-4593-95ED-C5E6C3AE7926}">
      <dgm:prSet/>
      <dgm:spPr/>
      <dgm:t>
        <a:bodyPr/>
        <a:lstStyle/>
        <a:p>
          <a:r>
            <a:rPr lang="en-US" dirty="0"/>
            <a:t>…can coalesce </a:t>
          </a:r>
        </a:p>
      </dgm:t>
    </dgm:pt>
    <dgm:pt modelId="{D5DF8AF4-8F2D-4BFA-A851-E466057CFD50}" type="parTrans" cxnId="{0897BF4E-F0D2-4A9C-BF16-A3C2EB2B5406}">
      <dgm:prSet/>
      <dgm:spPr/>
      <dgm:t>
        <a:bodyPr/>
        <a:lstStyle/>
        <a:p>
          <a:endParaRPr lang="en-US"/>
        </a:p>
      </dgm:t>
    </dgm:pt>
    <dgm:pt modelId="{3E07FF73-AB76-4B20-A1CB-05C539EC88DE}" type="sibTrans" cxnId="{0897BF4E-F0D2-4A9C-BF16-A3C2EB2B5406}">
      <dgm:prSet/>
      <dgm:spPr/>
      <dgm:t>
        <a:bodyPr/>
        <a:lstStyle/>
        <a:p>
          <a:endParaRPr lang="en-US"/>
        </a:p>
      </dgm:t>
    </dgm:pt>
    <dgm:pt modelId="{5F956CBB-2A93-4A0C-8A08-36C771088A66}">
      <dgm:prSet/>
      <dgm:spPr/>
      <dgm:t>
        <a:bodyPr/>
        <a:lstStyle/>
        <a:p>
          <a:r>
            <a:rPr lang="en-US" dirty="0"/>
            <a:t>Burn / Itch / Hot</a:t>
          </a:r>
        </a:p>
      </dgm:t>
    </dgm:pt>
    <dgm:pt modelId="{F97E1A62-68C9-41AD-A49C-0F979D1424D9}" type="parTrans" cxnId="{2450A2FD-69F4-4817-B721-8D33B9494339}">
      <dgm:prSet/>
      <dgm:spPr/>
      <dgm:t>
        <a:bodyPr/>
        <a:lstStyle/>
        <a:p>
          <a:endParaRPr lang="en-US"/>
        </a:p>
      </dgm:t>
    </dgm:pt>
    <dgm:pt modelId="{E97FD760-500E-4739-8CF4-E129A77D8AA6}" type="sibTrans" cxnId="{2450A2FD-69F4-4817-B721-8D33B9494339}">
      <dgm:prSet/>
      <dgm:spPr/>
      <dgm:t>
        <a:bodyPr/>
        <a:lstStyle/>
        <a:p>
          <a:endParaRPr lang="en-US"/>
        </a:p>
      </dgm:t>
    </dgm:pt>
    <dgm:pt modelId="{1621B895-E3DF-4761-94C7-456876CDE8A7}">
      <dgm:prSet/>
      <dgm:spPr/>
      <dgm:t>
        <a:bodyPr/>
        <a:lstStyle/>
        <a:p>
          <a:r>
            <a:rPr lang="en-US" dirty="0"/>
            <a:t>Must be careful in people of colour because can have similar hue to surrounding skin</a:t>
          </a:r>
        </a:p>
      </dgm:t>
    </dgm:pt>
    <dgm:pt modelId="{9DFB0BE8-E690-4DF3-9D12-53A8B6D54055}" type="parTrans" cxnId="{B2104A28-45EC-40DC-B130-4CBBD486AC31}">
      <dgm:prSet/>
      <dgm:spPr/>
      <dgm:t>
        <a:bodyPr/>
        <a:lstStyle/>
        <a:p>
          <a:endParaRPr lang="en-US"/>
        </a:p>
      </dgm:t>
    </dgm:pt>
    <dgm:pt modelId="{D89FDFB8-654C-49A8-99F2-5FE8D60DCDE2}" type="sibTrans" cxnId="{B2104A28-45EC-40DC-B130-4CBBD486AC31}">
      <dgm:prSet/>
      <dgm:spPr/>
      <dgm:t>
        <a:bodyPr/>
        <a:lstStyle/>
        <a:p>
          <a:endParaRPr lang="en-US"/>
        </a:p>
      </dgm:t>
    </dgm:pt>
    <dgm:pt modelId="{EA4ED5D0-633A-A14C-A1A8-333A8B2A9D05}" type="pres">
      <dgm:prSet presAssocID="{AB8954F5-B08B-4C82-BD39-7CE16DC584E7}" presName="vert0" presStyleCnt="0">
        <dgm:presLayoutVars>
          <dgm:dir/>
          <dgm:animOne val="branch"/>
          <dgm:animLvl val="lvl"/>
        </dgm:presLayoutVars>
      </dgm:prSet>
      <dgm:spPr/>
    </dgm:pt>
    <dgm:pt modelId="{2739F90D-353A-9E45-9182-9B3B3B6D5384}" type="pres">
      <dgm:prSet presAssocID="{458E8B33-9142-4662-A754-B257D3F25F1D}" presName="thickLine" presStyleLbl="alignNode1" presStyleIdx="0" presStyleCnt="6"/>
      <dgm:spPr/>
    </dgm:pt>
    <dgm:pt modelId="{B92BD0AB-C59E-F74D-8D1B-DAB253DBAD00}" type="pres">
      <dgm:prSet presAssocID="{458E8B33-9142-4662-A754-B257D3F25F1D}" presName="horz1" presStyleCnt="0"/>
      <dgm:spPr/>
    </dgm:pt>
    <dgm:pt modelId="{78A74A25-36A6-7E4B-8592-172F105AF95B}" type="pres">
      <dgm:prSet presAssocID="{458E8B33-9142-4662-A754-B257D3F25F1D}" presName="tx1" presStyleLbl="revTx" presStyleIdx="0" presStyleCnt="6"/>
      <dgm:spPr/>
    </dgm:pt>
    <dgm:pt modelId="{1BF053A0-1F27-2546-99FC-C991DA43FB12}" type="pres">
      <dgm:prSet presAssocID="{458E8B33-9142-4662-A754-B257D3F25F1D}" presName="vert1" presStyleCnt="0"/>
      <dgm:spPr/>
    </dgm:pt>
    <dgm:pt modelId="{83959FA9-B39B-694F-B9E0-9C72D04EE462}" type="pres">
      <dgm:prSet presAssocID="{9262C00F-B93C-41B8-84FF-049C2B96A6AD}" presName="thickLine" presStyleLbl="alignNode1" presStyleIdx="1" presStyleCnt="6"/>
      <dgm:spPr/>
    </dgm:pt>
    <dgm:pt modelId="{1050AC1F-5D5C-6241-BC9E-85216C92D463}" type="pres">
      <dgm:prSet presAssocID="{9262C00F-B93C-41B8-84FF-049C2B96A6AD}" presName="horz1" presStyleCnt="0"/>
      <dgm:spPr/>
    </dgm:pt>
    <dgm:pt modelId="{2F5DD5AC-69E8-3E44-A15B-1148E53333CE}" type="pres">
      <dgm:prSet presAssocID="{9262C00F-B93C-41B8-84FF-049C2B96A6AD}" presName="tx1" presStyleLbl="revTx" presStyleIdx="1" presStyleCnt="6"/>
      <dgm:spPr/>
    </dgm:pt>
    <dgm:pt modelId="{B3A9E937-12A8-E046-985D-B97BED92BEF4}" type="pres">
      <dgm:prSet presAssocID="{9262C00F-B93C-41B8-84FF-049C2B96A6AD}" presName="vert1" presStyleCnt="0"/>
      <dgm:spPr/>
    </dgm:pt>
    <dgm:pt modelId="{DED8677C-7A77-9A49-AC40-C31F68EBA777}" type="pres">
      <dgm:prSet presAssocID="{B387DC93-637C-4B58-9E7D-A954050A23EF}" presName="thickLine" presStyleLbl="alignNode1" presStyleIdx="2" presStyleCnt="6"/>
      <dgm:spPr/>
    </dgm:pt>
    <dgm:pt modelId="{5111599A-0429-694C-A539-B563C2C36F80}" type="pres">
      <dgm:prSet presAssocID="{B387DC93-637C-4B58-9E7D-A954050A23EF}" presName="horz1" presStyleCnt="0"/>
      <dgm:spPr/>
    </dgm:pt>
    <dgm:pt modelId="{C347D391-391B-AB4C-9247-E47221A7DAE3}" type="pres">
      <dgm:prSet presAssocID="{B387DC93-637C-4B58-9E7D-A954050A23EF}" presName="tx1" presStyleLbl="revTx" presStyleIdx="2" presStyleCnt="6"/>
      <dgm:spPr/>
    </dgm:pt>
    <dgm:pt modelId="{EE980DF3-2919-EA4C-A465-C646B45D4F55}" type="pres">
      <dgm:prSet presAssocID="{B387DC93-637C-4B58-9E7D-A954050A23EF}" presName="vert1" presStyleCnt="0"/>
      <dgm:spPr/>
    </dgm:pt>
    <dgm:pt modelId="{4A3D4338-E345-4346-93F5-36A163357A29}" type="pres">
      <dgm:prSet presAssocID="{A1659210-A73C-4593-95ED-C5E6C3AE7926}" presName="thickLine" presStyleLbl="alignNode1" presStyleIdx="3" presStyleCnt="6"/>
      <dgm:spPr/>
    </dgm:pt>
    <dgm:pt modelId="{4B80964E-CD41-F943-881D-1C80D2527E40}" type="pres">
      <dgm:prSet presAssocID="{A1659210-A73C-4593-95ED-C5E6C3AE7926}" presName="horz1" presStyleCnt="0"/>
      <dgm:spPr/>
    </dgm:pt>
    <dgm:pt modelId="{D70F98A7-ACA4-8343-86B9-F017B59D7CFD}" type="pres">
      <dgm:prSet presAssocID="{A1659210-A73C-4593-95ED-C5E6C3AE7926}" presName="tx1" presStyleLbl="revTx" presStyleIdx="3" presStyleCnt="6"/>
      <dgm:spPr/>
    </dgm:pt>
    <dgm:pt modelId="{1C143D15-6968-7D4A-ABEF-A26537A55562}" type="pres">
      <dgm:prSet presAssocID="{A1659210-A73C-4593-95ED-C5E6C3AE7926}" presName="vert1" presStyleCnt="0"/>
      <dgm:spPr/>
    </dgm:pt>
    <dgm:pt modelId="{1EDA11A9-15E0-3344-894F-30B43B91E5E7}" type="pres">
      <dgm:prSet presAssocID="{5F956CBB-2A93-4A0C-8A08-36C771088A66}" presName="thickLine" presStyleLbl="alignNode1" presStyleIdx="4" presStyleCnt="6"/>
      <dgm:spPr/>
    </dgm:pt>
    <dgm:pt modelId="{794AF73E-1C36-4E40-93B2-F9EEFAAEE082}" type="pres">
      <dgm:prSet presAssocID="{5F956CBB-2A93-4A0C-8A08-36C771088A66}" presName="horz1" presStyleCnt="0"/>
      <dgm:spPr/>
    </dgm:pt>
    <dgm:pt modelId="{730B54F0-5F3D-2E4E-BE14-C918962B3B1D}" type="pres">
      <dgm:prSet presAssocID="{5F956CBB-2A93-4A0C-8A08-36C771088A66}" presName="tx1" presStyleLbl="revTx" presStyleIdx="4" presStyleCnt="6"/>
      <dgm:spPr/>
    </dgm:pt>
    <dgm:pt modelId="{DA45DB43-07B9-6549-8C1E-9E01EECF7428}" type="pres">
      <dgm:prSet presAssocID="{5F956CBB-2A93-4A0C-8A08-36C771088A66}" presName="vert1" presStyleCnt="0"/>
      <dgm:spPr/>
    </dgm:pt>
    <dgm:pt modelId="{7D573C06-CDB9-304F-B962-D17760142AFD}" type="pres">
      <dgm:prSet presAssocID="{1621B895-E3DF-4761-94C7-456876CDE8A7}" presName="thickLine" presStyleLbl="alignNode1" presStyleIdx="5" presStyleCnt="6"/>
      <dgm:spPr/>
    </dgm:pt>
    <dgm:pt modelId="{C916D69B-8BE1-EB49-A540-130DEB3EFF84}" type="pres">
      <dgm:prSet presAssocID="{1621B895-E3DF-4761-94C7-456876CDE8A7}" presName="horz1" presStyleCnt="0"/>
      <dgm:spPr/>
    </dgm:pt>
    <dgm:pt modelId="{7A39ADF9-9FEC-A24A-8767-79BA8EDD5843}" type="pres">
      <dgm:prSet presAssocID="{1621B895-E3DF-4761-94C7-456876CDE8A7}" presName="tx1" presStyleLbl="revTx" presStyleIdx="5" presStyleCnt="6"/>
      <dgm:spPr/>
    </dgm:pt>
    <dgm:pt modelId="{5ED91EBD-B270-7A44-82CD-859337E1A7B7}" type="pres">
      <dgm:prSet presAssocID="{1621B895-E3DF-4761-94C7-456876CDE8A7}" presName="vert1" presStyleCnt="0"/>
      <dgm:spPr/>
    </dgm:pt>
  </dgm:ptLst>
  <dgm:cxnLst>
    <dgm:cxn modelId="{C1266C05-2C34-4CCF-AFC6-7642EAA2FAA3}" srcId="{AB8954F5-B08B-4C82-BD39-7CE16DC584E7}" destId="{B387DC93-637C-4B58-9E7D-A954050A23EF}" srcOrd="2" destOrd="0" parTransId="{04237B5B-C964-4039-8D8B-D08F254871FB}" sibTransId="{738B0D8F-85CD-47D8-B6D6-7AC32FB8DC6A}"/>
    <dgm:cxn modelId="{FB96BB0D-9C49-764B-933E-4C1E650179E2}" type="presOf" srcId="{5F956CBB-2A93-4A0C-8A08-36C771088A66}" destId="{730B54F0-5F3D-2E4E-BE14-C918962B3B1D}" srcOrd="0" destOrd="0" presId="urn:microsoft.com/office/officeart/2008/layout/LinedList"/>
    <dgm:cxn modelId="{E568750F-12CE-0044-BC8C-F1168659478D}" type="presOf" srcId="{AB8954F5-B08B-4C82-BD39-7CE16DC584E7}" destId="{EA4ED5D0-633A-A14C-A1A8-333A8B2A9D05}" srcOrd="0" destOrd="0" presId="urn:microsoft.com/office/officeart/2008/layout/LinedList"/>
    <dgm:cxn modelId="{B2104A28-45EC-40DC-B130-4CBBD486AC31}" srcId="{AB8954F5-B08B-4C82-BD39-7CE16DC584E7}" destId="{1621B895-E3DF-4761-94C7-456876CDE8A7}" srcOrd="5" destOrd="0" parTransId="{9DFB0BE8-E690-4DF3-9D12-53A8B6D54055}" sibTransId="{D89FDFB8-654C-49A8-99F2-5FE8D60DCDE2}"/>
    <dgm:cxn modelId="{0897BF4E-F0D2-4A9C-BF16-A3C2EB2B5406}" srcId="{AB8954F5-B08B-4C82-BD39-7CE16DC584E7}" destId="{A1659210-A73C-4593-95ED-C5E6C3AE7926}" srcOrd="3" destOrd="0" parTransId="{D5DF8AF4-8F2D-4BFA-A851-E466057CFD50}" sibTransId="{3E07FF73-AB76-4B20-A1CB-05C539EC88DE}"/>
    <dgm:cxn modelId="{C395F856-902D-6949-B416-18F763EDCA5C}" type="presOf" srcId="{B387DC93-637C-4B58-9E7D-A954050A23EF}" destId="{C347D391-391B-AB4C-9247-E47221A7DAE3}" srcOrd="0" destOrd="0" presId="urn:microsoft.com/office/officeart/2008/layout/LinedList"/>
    <dgm:cxn modelId="{CB7C8360-5A83-3440-9EA7-18054193490D}" type="presOf" srcId="{A1659210-A73C-4593-95ED-C5E6C3AE7926}" destId="{D70F98A7-ACA4-8343-86B9-F017B59D7CFD}" srcOrd="0" destOrd="0" presId="urn:microsoft.com/office/officeart/2008/layout/LinedList"/>
    <dgm:cxn modelId="{66515FAA-3349-6D4B-B9EC-4DCAC05AE9B2}" type="presOf" srcId="{1621B895-E3DF-4761-94C7-456876CDE8A7}" destId="{7A39ADF9-9FEC-A24A-8767-79BA8EDD5843}" srcOrd="0" destOrd="0" presId="urn:microsoft.com/office/officeart/2008/layout/LinedList"/>
    <dgm:cxn modelId="{B30CDCB2-DF0E-4843-B3B7-C94913D11AB4}" srcId="{AB8954F5-B08B-4C82-BD39-7CE16DC584E7}" destId="{458E8B33-9142-4662-A754-B257D3F25F1D}" srcOrd="0" destOrd="0" parTransId="{56AAB9D1-B0C7-41D5-B013-5133D8111FC0}" sibTransId="{94F229AE-B9CE-41E6-A0CD-22D604F162E0}"/>
    <dgm:cxn modelId="{197B57C6-AD22-8F4B-AEFC-C0C0C0DF6D42}" type="presOf" srcId="{9262C00F-B93C-41B8-84FF-049C2B96A6AD}" destId="{2F5DD5AC-69E8-3E44-A15B-1148E53333CE}" srcOrd="0" destOrd="0" presId="urn:microsoft.com/office/officeart/2008/layout/LinedList"/>
    <dgm:cxn modelId="{12FE9EF8-3716-034B-891A-CC6CF7C72151}" type="presOf" srcId="{458E8B33-9142-4662-A754-B257D3F25F1D}" destId="{78A74A25-36A6-7E4B-8592-172F105AF95B}" srcOrd="0" destOrd="0" presId="urn:microsoft.com/office/officeart/2008/layout/LinedList"/>
    <dgm:cxn modelId="{3B5C8DF9-4D81-4BC3-BA4B-430760DC1927}" srcId="{AB8954F5-B08B-4C82-BD39-7CE16DC584E7}" destId="{9262C00F-B93C-41B8-84FF-049C2B96A6AD}" srcOrd="1" destOrd="0" parTransId="{2AA3CF72-3818-4F13-BB02-28335ED7DE76}" sibTransId="{C15A7756-A834-47FD-929B-5A4E9ACA39F1}"/>
    <dgm:cxn modelId="{2450A2FD-69F4-4817-B721-8D33B9494339}" srcId="{AB8954F5-B08B-4C82-BD39-7CE16DC584E7}" destId="{5F956CBB-2A93-4A0C-8A08-36C771088A66}" srcOrd="4" destOrd="0" parTransId="{F97E1A62-68C9-41AD-A49C-0F979D1424D9}" sibTransId="{E97FD760-500E-4739-8CF4-E129A77D8AA6}"/>
    <dgm:cxn modelId="{950A9412-E406-BA45-87D7-570C49CCEB48}" type="presParOf" srcId="{EA4ED5D0-633A-A14C-A1A8-333A8B2A9D05}" destId="{2739F90D-353A-9E45-9182-9B3B3B6D5384}" srcOrd="0" destOrd="0" presId="urn:microsoft.com/office/officeart/2008/layout/LinedList"/>
    <dgm:cxn modelId="{FB0D4650-E3F4-A340-BA00-74745FD43AF9}" type="presParOf" srcId="{EA4ED5D0-633A-A14C-A1A8-333A8B2A9D05}" destId="{B92BD0AB-C59E-F74D-8D1B-DAB253DBAD00}" srcOrd="1" destOrd="0" presId="urn:microsoft.com/office/officeart/2008/layout/LinedList"/>
    <dgm:cxn modelId="{6EF25331-DA26-574B-B18C-7915A2503062}" type="presParOf" srcId="{B92BD0AB-C59E-F74D-8D1B-DAB253DBAD00}" destId="{78A74A25-36A6-7E4B-8592-172F105AF95B}" srcOrd="0" destOrd="0" presId="urn:microsoft.com/office/officeart/2008/layout/LinedList"/>
    <dgm:cxn modelId="{BBA51648-D3FA-8A4E-92A1-EFBA740D0A20}" type="presParOf" srcId="{B92BD0AB-C59E-F74D-8D1B-DAB253DBAD00}" destId="{1BF053A0-1F27-2546-99FC-C991DA43FB12}" srcOrd="1" destOrd="0" presId="urn:microsoft.com/office/officeart/2008/layout/LinedList"/>
    <dgm:cxn modelId="{25E6159B-FD35-F242-9C63-8913BEB928F2}" type="presParOf" srcId="{EA4ED5D0-633A-A14C-A1A8-333A8B2A9D05}" destId="{83959FA9-B39B-694F-B9E0-9C72D04EE462}" srcOrd="2" destOrd="0" presId="urn:microsoft.com/office/officeart/2008/layout/LinedList"/>
    <dgm:cxn modelId="{36B4BBB5-DC80-074B-B315-1B4A8C7A4D87}" type="presParOf" srcId="{EA4ED5D0-633A-A14C-A1A8-333A8B2A9D05}" destId="{1050AC1F-5D5C-6241-BC9E-85216C92D463}" srcOrd="3" destOrd="0" presId="urn:microsoft.com/office/officeart/2008/layout/LinedList"/>
    <dgm:cxn modelId="{D2853368-C267-9849-A9C8-93B27B06EEFC}" type="presParOf" srcId="{1050AC1F-5D5C-6241-BC9E-85216C92D463}" destId="{2F5DD5AC-69E8-3E44-A15B-1148E53333CE}" srcOrd="0" destOrd="0" presId="urn:microsoft.com/office/officeart/2008/layout/LinedList"/>
    <dgm:cxn modelId="{D083E239-A96C-4B47-8ECB-EF28FC71281A}" type="presParOf" srcId="{1050AC1F-5D5C-6241-BC9E-85216C92D463}" destId="{B3A9E937-12A8-E046-985D-B97BED92BEF4}" srcOrd="1" destOrd="0" presId="urn:microsoft.com/office/officeart/2008/layout/LinedList"/>
    <dgm:cxn modelId="{92F9319E-ABE3-CF42-BE61-B94FE984CCAE}" type="presParOf" srcId="{EA4ED5D0-633A-A14C-A1A8-333A8B2A9D05}" destId="{DED8677C-7A77-9A49-AC40-C31F68EBA777}" srcOrd="4" destOrd="0" presId="urn:microsoft.com/office/officeart/2008/layout/LinedList"/>
    <dgm:cxn modelId="{F70171BF-9A20-DA40-B5F9-2B25738EB23D}" type="presParOf" srcId="{EA4ED5D0-633A-A14C-A1A8-333A8B2A9D05}" destId="{5111599A-0429-694C-A539-B563C2C36F80}" srcOrd="5" destOrd="0" presId="urn:microsoft.com/office/officeart/2008/layout/LinedList"/>
    <dgm:cxn modelId="{699A8C58-FD1B-C847-AF9D-76FC949B25A1}" type="presParOf" srcId="{5111599A-0429-694C-A539-B563C2C36F80}" destId="{C347D391-391B-AB4C-9247-E47221A7DAE3}" srcOrd="0" destOrd="0" presId="urn:microsoft.com/office/officeart/2008/layout/LinedList"/>
    <dgm:cxn modelId="{66F2DB71-D98A-174B-B9D9-F937DF0EAA6E}" type="presParOf" srcId="{5111599A-0429-694C-A539-B563C2C36F80}" destId="{EE980DF3-2919-EA4C-A465-C646B45D4F55}" srcOrd="1" destOrd="0" presId="urn:microsoft.com/office/officeart/2008/layout/LinedList"/>
    <dgm:cxn modelId="{588283BC-4E77-D14D-A69E-8CD5D3F7CCA9}" type="presParOf" srcId="{EA4ED5D0-633A-A14C-A1A8-333A8B2A9D05}" destId="{4A3D4338-E345-4346-93F5-36A163357A29}" srcOrd="6" destOrd="0" presId="urn:microsoft.com/office/officeart/2008/layout/LinedList"/>
    <dgm:cxn modelId="{31286F1A-613C-B54E-84FB-C342F1506BEA}" type="presParOf" srcId="{EA4ED5D0-633A-A14C-A1A8-333A8B2A9D05}" destId="{4B80964E-CD41-F943-881D-1C80D2527E40}" srcOrd="7" destOrd="0" presId="urn:microsoft.com/office/officeart/2008/layout/LinedList"/>
    <dgm:cxn modelId="{F31B26A8-29A9-AB45-B39E-D64287B45C77}" type="presParOf" srcId="{4B80964E-CD41-F943-881D-1C80D2527E40}" destId="{D70F98A7-ACA4-8343-86B9-F017B59D7CFD}" srcOrd="0" destOrd="0" presId="urn:microsoft.com/office/officeart/2008/layout/LinedList"/>
    <dgm:cxn modelId="{8AFD5753-A86C-6B4A-8DD1-6A0B4114EBD4}" type="presParOf" srcId="{4B80964E-CD41-F943-881D-1C80D2527E40}" destId="{1C143D15-6968-7D4A-ABEF-A26537A55562}" srcOrd="1" destOrd="0" presId="urn:microsoft.com/office/officeart/2008/layout/LinedList"/>
    <dgm:cxn modelId="{4748FE73-0484-4140-AF8A-9AE7B4B622D5}" type="presParOf" srcId="{EA4ED5D0-633A-A14C-A1A8-333A8B2A9D05}" destId="{1EDA11A9-15E0-3344-894F-30B43B91E5E7}" srcOrd="8" destOrd="0" presId="urn:microsoft.com/office/officeart/2008/layout/LinedList"/>
    <dgm:cxn modelId="{D0F16A10-726F-224A-974E-6B4381549710}" type="presParOf" srcId="{EA4ED5D0-633A-A14C-A1A8-333A8B2A9D05}" destId="{794AF73E-1C36-4E40-93B2-F9EEFAAEE082}" srcOrd="9" destOrd="0" presId="urn:microsoft.com/office/officeart/2008/layout/LinedList"/>
    <dgm:cxn modelId="{B9E111AA-F63B-F04B-9D0C-3AFAAC2FC400}" type="presParOf" srcId="{794AF73E-1C36-4E40-93B2-F9EEFAAEE082}" destId="{730B54F0-5F3D-2E4E-BE14-C918962B3B1D}" srcOrd="0" destOrd="0" presId="urn:microsoft.com/office/officeart/2008/layout/LinedList"/>
    <dgm:cxn modelId="{6973F1CB-8934-CD47-8B5D-38FFC3E337AB}" type="presParOf" srcId="{794AF73E-1C36-4E40-93B2-F9EEFAAEE082}" destId="{DA45DB43-07B9-6549-8C1E-9E01EECF7428}" srcOrd="1" destOrd="0" presId="urn:microsoft.com/office/officeart/2008/layout/LinedList"/>
    <dgm:cxn modelId="{7305B4D7-B7FB-F541-88E0-EDE8A3349228}" type="presParOf" srcId="{EA4ED5D0-633A-A14C-A1A8-333A8B2A9D05}" destId="{7D573C06-CDB9-304F-B962-D17760142AFD}" srcOrd="10" destOrd="0" presId="urn:microsoft.com/office/officeart/2008/layout/LinedList"/>
    <dgm:cxn modelId="{6E7E6118-5768-BD4D-9854-A47112F4A9EC}" type="presParOf" srcId="{EA4ED5D0-633A-A14C-A1A8-333A8B2A9D05}" destId="{C916D69B-8BE1-EB49-A540-130DEB3EFF84}" srcOrd="11" destOrd="0" presId="urn:microsoft.com/office/officeart/2008/layout/LinedList"/>
    <dgm:cxn modelId="{1A893575-1D89-1443-AB66-D0F1CB6E8671}" type="presParOf" srcId="{C916D69B-8BE1-EB49-A540-130DEB3EFF84}" destId="{7A39ADF9-9FEC-A24A-8767-79BA8EDD5843}" srcOrd="0" destOrd="0" presId="urn:microsoft.com/office/officeart/2008/layout/LinedList"/>
    <dgm:cxn modelId="{BA590EE1-B75B-024D-8041-C2E7FB05C290}" type="presParOf" srcId="{C916D69B-8BE1-EB49-A540-130DEB3EFF84}" destId="{5ED91EBD-B270-7A44-82CD-859337E1A7B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01270-90F9-CC4E-968F-369FD9658C5D}">
      <dsp:nvSpPr>
        <dsp:cNvPr id="0" name=""/>
        <dsp:cNvSpPr/>
      </dsp:nvSpPr>
      <dsp:spPr>
        <a:xfrm>
          <a:off x="0" y="56543"/>
          <a:ext cx="6391275" cy="15338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/>
            <a:t>“Characterized by the development of wheals (hives), angioedema, or both.” </a:t>
          </a:r>
        </a:p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/>
            <a:t>(EAACI 2026)</a:t>
          </a:r>
          <a:endParaRPr lang="en-US" sz="2300" kern="1200" dirty="0"/>
        </a:p>
      </dsp:txBody>
      <dsp:txXfrm>
        <a:off x="74877" y="131420"/>
        <a:ext cx="6241521" cy="1384116"/>
      </dsp:txXfrm>
    </dsp:sp>
    <dsp:sp modelId="{D244F096-CA7C-E14F-9AB6-FEC6DB1A3101}">
      <dsp:nvSpPr>
        <dsp:cNvPr id="0" name=""/>
        <dsp:cNvSpPr/>
      </dsp:nvSpPr>
      <dsp:spPr>
        <a:xfrm>
          <a:off x="0" y="1656653"/>
          <a:ext cx="6391275" cy="1533870"/>
        </a:xfrm>
        <a:prstGeom prst="roundRect">
          <a:avLst/>
        </a:prstGeom>
        <a:noFill/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>
              <a:solidFill>
                <a:schemeClr val="tx1"/>
              </a:solidFill>
            </a:rPr>
            <a:t>Must rule out: 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74877" y="1731530"/>
        <a:ext cx="6241521" cy="1384116"/>
      </dsp:txXfrm>
    </dsp:sp>
    <dsp:sp modelId="{2B7A972B-B549-8145-B87D-D5F594CF026A}">
      <dsp:nvSpPr>
        <dsp:cNvPr id="0" name=""/>
        <dsp:cNvSpPr/>
      </dsp:nvSpPr>
      <dsp:spPr>
        <a:xfrm>
          <a:off x="0" y="3190523"/>
          <a:ext cx="6391275" cy="1999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0" i="0" kern="1200" dirty="0"/>
            <a:t>Anaphylaxis</a:t>
          </a:r>
          <a:endParaRPr lang="en-US" sz="1800" kern="1200" dirty="0"/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0" i="0" kern="1200" dirty="0"/>
            <a:t>autoinflammatory syndromes</a:t>
          </a:r>
          <a:endParaRPr lang="en-US" sz="1800" kern="1200" dirty="0"/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0" i="0" kern="1200" dirty="0"/>
            <a:t>urticarial vasculitis</a:t>
          </a:r>
          <a:endParaRPr lang="en-US" sz="1800" kern="1200" dirty="0"/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0" i="0" kern="1200" dirty="0"/>
            <a:t>bradykinin- mediated angioedema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0" i="0" kern="1200" dirty="0"/>
            <a:t>hereditary angioedema (HAE)</a:t>
          </a:r>
          <a:endParaRPr lang="en-US" sz="1800" kern="1200" dirty="0"/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0" i="0" kern="1200" dirty="0"/>
            <a:t>ACEi AE (no hives)</a:t>
          </a:r>
          <a:endParaRPr lang="en-US" sz="1800" kern="1200" dirty="0"/>
        </a:p>
      </dsp:txBody>
      <dsp:txXfrm>
        <a:off x="0" y="3190523"/>
        <a:ext cx="6391275" cy="1999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B5B93-7A2F-BB47-B3BB-FB87B0B38C9D}">
      <dsp:nvSpPr>
        <dsp:cNvPr id="0" name=""/>
        <dsp:cNvSpPr/>
      </dsp:nvSpPr>
      <dsp:spPr>
        <a:xfrm>
          <a:off x="0" y="0"/>
          <a:ext cx="962538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7F5CB-6352-3E44-9EDE-9B1B54CC374A}">
      <dsp:nvSpPr>
        <dsp:cNvPr id="0" name=""/>
        <dsp:cNvSpPr/>
      </dsp:nvSpPr>
      <dsp:spPr>
        <a:xfrm>
          <a:off x="0" y="0"/>
          <a:ext cx="9625383" cy="771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Cutaneous mast cell degranulation leading to….</a:t>
          </a:r>
          <a:endParaRPr lang="en-US" sz="2100" kern="1200" dirty="0"/>
        </a:p>
      </dsp:txBody>
      <dsp:txXfrm>
        <a:off x="0" y="0"/>
        <a:ext cx="9625383" cy="771615"/>
      </dsp:txXfrm>
    </dsp:sp>
    <dsp:sp modelId="{B33B6C35-23DF-CB4E-9B35-F35EF0655353}">
      <dsp:nvSpPr>
        <dsp:cNvPr id="0" name=""/>
        <dsp:cNvSpPr/>
      </dsp:nvSpPr>
      <dsp:spPr>
        <a:xfrm>
          <a:off x="0" y="771615"/>
          <a:ext cx="962538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37760-3779-3C4A-9780-0A87C593C521}">
      <dsp:nvSpPr>
        <dsp:cNvPr id="0" name=""/>
        <dsp:cNvSpPr/>
      </dsp:nvSpPr>
      <dsp:spPr>
        <a:xfrm>
          <a:off x="0" y="771615"/>
          <a:ext cx="9625383" cy="771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Release of vasoactive mediators </a:t>
          </a:r>
          <a:r>
            <a:rPr lang="en-US" sz="2100" b="0" i="0" kern="1200" dirty="0">
              <a:sym typeface="Wingdings" panose="05000000000000000000" pitchFamily="2" charset="2"/>
            </a:rPr>
            <a:t></a:t>
          </a:r>
          <a:r>
            <a:rPr lang="en-US" sz="2100" b="0" i="0" kern="1200" dirty="0"/>
            <a:t> Histamine + Cytokines + Plt Activating Factor (PAF)</a:t>
          </a:r>
          <a:endParaRPr lang="en-US" sz="2100" kern="1200" dirty="0"/>
        </a:p>
      </dsp:txBody>
      <dsp:txXfrm>
        <a:off x="0" y="771615"/>
        <a:ext cx="9625383" cy="771615"/>
      </dsp:txXfrm>
    </dsp:sp>
    <dsp:sp modelId="{A86AA5F8-D468-5844-A876-C00EA8D03AE4}">
      <dsp:nvSpPr>
        <dsp:cNvPr id="0" name=""/>
        <dsp:cNvSpPr/>
      </dsp:nvSpPr>
      <dsp:spPr>
        <a:xfrm>
          <a:off x="0" y="1543230"/>
          <a:ext cx="962538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5710EB-3A3D-FE47-83CE-1595717FA692}">
      <dsp:nvSpPr>
        <dsp:cNvPr id="0" name=""/>
        <dsp:cNvSpPr/>
      </dsp:nvSpPr>
      <dsp:spPr>
        <a:xfrm>
          <a:off x="0" y="1543230"/>
          <a:ext cx="9625383" cy="771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Causes sensory nerve involvement, triggers vasodilation &amp; increases vascular permeability</a:t>
          </a:r>
          <a:endParaRPr lang="en-US" sz="2100" kern="1200" dirty="0"/>
        </a:p>
      </dsp:txBody>
      <dsp:txXfrm>
        <a:off x="0" y="1543230"/>
        <a:ext cx="9625383" cy="771615"/>
      </dsp:txXfrm>
    </dsp:sp>
    <dsp:sp modelId="{8054F5B5-03F3-0D4D-BBA5-FE9F408D906C}">
      <dsp:nvSpPr>
        <dsp:cNvPr id="0" name=""/>
        <dsp:cNvSpPr/>
      </dsp:nvSpPr>
      <dsp:spPr>
        <a:xfrm>
          <a:off x="0" y="2314845"/>
          <a:ext cx="962538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25003-DFB9-AA4C-AED7-C966E9EE0FFD}">
      <dsp:nvSpPr>
        <dsp:cNvPr id="0" name=""/>
        <dsp:cNvSpPr/>
      </dsp:nvSpPr>
      <dsp:spPr>
        <a:xfrm>
          <a:off x="0" y="2314845"/>
          <a:ext cx="9625383" cy="771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= Urticaria / Angioedema</a:t>
          </a:r>
          <a:endParaRPr lang="en-US" sz="2100" kern="1200" dirty="0"/>
        </a:p>
      </dsp:txBody>
      <dsp:txXfrm>
        <a:off x="0" y="2314845"/>
        <a:ext cx="9625383" cy="7716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9F90D-353A-9E45-9182-9B3B3B6D5384}">
      <dsp:nvSpPr>
        <dsp:cNvPr id="0" name=""/>
        <dsp:cNvSpPr/>
      </dsp:nvSpPr>
      <dsp:spPr>
        <a:xfrm>
          <a:off x="0" y="1671"/>
          <a:ext cx="962538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A74A25-36A6-7E4B-8592-172F105AF95B}">
      <dsp:nvSpPr>
        <dsp:cNvPr id="0" name=""/>
        <dsp:cNvSpPr/>
      </dsp:nvSpPr>
      <dsp:spPr>
        <a:xfrm>
          <a:off x="0" y="1671"/>
          <a:ext cx="9625383" cy="56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Raised</a:t>
          </a:r>
        </a:p>
      </dsp:txBody>
      <dsp:txXfrm>
        <a:off x="0" y="1671"/>
        <a:ext cx="9625383" cy="569890"/>
      </dsp:txXfrm>
    </dsp:sp>
    <dsp:sp modelId="{83959FA9-B39B-694F-B9E0-9C72D04EE462}">
      <dsp:nvSpPr>
        <dsp:cNvPr id="0" name=""/>
        <dsp:cNvSpPr/>
      </dsp:nvSpPr>
      <dsp:spPr>
        <a:xfrm>
          <a:off x="0" y="571561"/>
          <a:ext cx="962538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5DD5AC-69E8-3E44-A15B-1148E53333CE}">
      <dsp:nvSpPr>
        <dsp:cNvPr id="0" name=""/>
        <dsp:cNvSpPr/>
      </dsp:nvSpPr>
      <dsp:spPr>
        <a:xfrm>
          <a:off x="0" y="571561"/>
          <a:ext cx="9625383" cy="56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Erythematous</a:t>
          </a:r>
        </a:p>
      </dsp:txBody>
      <dsp:txXfrm>
        <a:off x="0" y="571561"/>
        <a:ext cx="9625383" cy="569890"/>
      </dsp:txXfrm>
    </dsp:sp>
    <dsp:sp modelId="{DED8677C-7A77-9A49-AC40-C31F68EBA777}">
      <dsp:nvSpPr>
        <dsp:cNvPr id="0" name=""/>
        <dsp:cNvSpPr/>
      </dsp:nvSpPr>
      <dsp:spPr>
        <a:xfrm>
          <a:off x="0" y="1141451"/>
          <a:ext cx="962538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47D391-391B-AB4C-9247-E47221A7DAE3}">
      <dsp:nvSpPr>
        <dsp:cNvPr id="0" name=""/>
        <dsp:cNvSpPr/>
      </dsp:nvSpPr>
      <dsp:spPr>
        <a:xfrm>
          <a:off x="0" y="1141451"/>
          <a:ext cx="9625383" cy="56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Clearly defined</a:t>
          </a:r>
        </a:p>
      </dsp:txBody>
      <dsp:txXfrm>
        <a:off x="0" y="1141451"/>
        <a:ext cx="9625383" cy="569890"/>
      </dsp:txXfrm>
    </dsp:sp>
    <dsp:sp modelId="{4A3D4338-E345-4346-93F5-36A163357A29}">
      <dsp:nvSpPr>
        <dsp:cNvPr id="0" name=""/>
        <dsp:cNvSpPr/>
      </dsp:nvSpPr>
      <dsp:spPr>
        <a:xfrm>
          <a:off x="0" y="1711341"/>
          <a:ext cx="962538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0F98A7-ACA4-8343-86B9-F017B59D7CFD}">
      <dsp:nvSpPr>
        <dsp:cNvPr id="0" name=""/>
        <dsp:cNvSpPr/>
      </dsp:nvSpPr>
      <dsp:spPr>
        <a:xfrm>
          <a:off x="0" y="1711341"/>
          <a:ext cx="9625383" cy="56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…can coalesce </a:t>
          </a:r>
        </a:p>
      </dsp:txBody>
      <dsp:txXfrm>
        <a:off x="0" y="1711341"/>
        <a:ext cx="9625383" cy="569890"/>
      </dsp:txXfrm>
    </dsp:sp>
    <dsp:sp modelId="{1EDA11A9-15E0-3344-894F-30B43B91E5E7}">
      <dsp:nvSpPr>
        <dsp:cNvPr id="0" name=""/>
        <dsp:cNvSpPr/>
      </dsp:nvSpPr>
      <dsp:spPr>
        <a:xfrm>
          <a:off x="0" y="2281231"/>
          <a:ext cx="9625383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0B54F0-5F3D-2E4E-BE14-C918962B3B1D}">
      <dsp:nvSpPr>
        <dsp:cNvPr id="0" name=""/>
        <dsp:cNvSpPr/>
      </dsp:nvSpPr>
      <dsp:spPr>
        <a:xfrm>
          <a:off x="0" y="2281231"/>
          <a:ext cx="9625383" cy="56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Burn / Itch / Hot</a:t>
          </a:r>
        </a:p>
      </dsp:txBody>
      <dsp:txXfrm>
        <a:off x="0" y="2281231"/>
        <a:ext cx="9625383" cy="569890"/>
      </dsp:txXfrm>
    </dsp:sp>
    <dsp:sp modelId="{7D573C06-CDB9-304F-B962-D17760142AFD}">
      <dsp:nvSpPr>
        <dsp:cNvPr id="0" name=""/>
        <dsp:cNvSpPr/>
      </dsp:nvSpPr>
      <dsp:spPr>
        <a:xfrm>
          <a:off x="0" y="2851121"/>
          <a:ext cx="962538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39ADF9-9FEC-A24A-8767-79BA8EDD5843}">
      <dsp:nvSpPr>
        <dsp:cNvPr id="0" name=""/>
        <dsp:cNvSpPr/>
      </dsp:nvSpPr>
      <dsp:spPr>
        <a:xfrm>
          <a:off x="0" y="2851121"/>
          <a:ext cx="9625383" cy="56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Must be careful in people of colour because can have similar hue to surrounding skin</a:t>
          </a:r>
        </a:p>
      </dsp:txBody>
      <dsp:txXfrm>
        <a:off x="0" y="2851121"/>
        <a:ext cx="9625383" cy="569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31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06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799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135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02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003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86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0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823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08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24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48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934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43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9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14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AED3BB3-7FDF-4D4A-A18F-8128544CF5E2}" type="datetimeFigureOut">
              <a:rPr lang="en-US" smtClean="0"/>
              <a:t>4/1/26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D40A39D-12C3-9745-9904-50DD9E2721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0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58967-7B13-F7A0-9579-AD821AD52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9882090" cy="2677648"/>
          </a:xfrm>
        </p:spPr>
        <p:txBody>
          <a:bodyPr/>
          <a:lstStyle/>
          <a:p>
            <a:r>
              <a:rPr lang="en-US" sz="4800" b="1" dirty="0"/>
              <a:t>Chronic Spontaneous Urticaria: </a:t>
            </a:r>
            <a:br>
              <a:rPr lang="en-US" sz="4800" b="1" dirty="0"/>
            </a:br>
            <a:r>
              <a:rPr lang="en-US" sz="4800" b="1" dirty="0"/>
              <a:t>A Brief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3381B2-6F44-12D5-8BC0-E5977878B6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Dr. Jacqueline Mouris, md frcpc</a:t>
            </a:r>
          </a:p>
          <a:p>
            <a:r>
              <a:rPr lang="en-US" dirty="0"/>
              <a:t>Allergy &amp; Clinical Immunology</a:t>
            </a:r>
          </a:p>
          <a:p>
            <a:r>
              <a:rPr lang="en-US" dirty="0"/>
              <a:t>April 24, 206</a:t>
            </a:r>
          </a:p>
        </p:txBody>
      </p:sp>
    </p:spTree>
    <p:extLst>
      <p:ext uri="{BB962C8B-B14F-4D97-AF65-F5344CB8AC3E}">
        <p14:creationId xmlns:p14="http://schemas.microsoft.com/office/powerpoint/2010/main" val="359623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DCD49-8C61-7F17-B704-64E627A4C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Urticaria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76602-6B58-51E1-CA31-6928813AA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8784" y="3168346"/>
            <a:ext cx="4825158" cy="3416301"/>
          </a:xfrm>
        </p:spPr>
        <p:txBody>
          <a:bodyPr>
            <a:normAutofit fontScale="92500"/>
          </a:bodyPr>
          <a:lstStyle/>
          <a:p>
            <a:r>
              <a:rPr lang="en-US" dirty="0"/>
              <a:t>Acute v Chronic (6 weeks)</a:t>
            </a:r>
          </a:p>
          <a:p>
            <a:r>
              <a:rPr lang="en-US" dirty="0"/>
              <a:t>Idiopathic “ASU / CSU”</a:t>
            </a:r>
          </a:p>
          <a:p>
            <a:r>
              <a:rPr lang="en-US" dirty="0"/>
              <a:t>Inducible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9E0A26-0AE9-BA5E-F525-A57E58ABEE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n-US" dirty="0"/>
              <a:t>Dermographism</a:t>
            </a:r>
          </a:p>
          <a:p>
            <a:pPr lvl="1"/>
            <a:r>
              <a:rPr lang="en-US" dirty="0"/>
              <a:t>Cold urticaria</a:t>
            </a:r>
          </a:p>
          <a:p>
            <a:pPr lvl="1"/>
            <a:r>
              <a:rPr lang="en-US" dirty="0"/>
              <a:t>Cholinergic urticaria (heat) --- exercise, fever, sweat, sauna, hot tub, stress, food</a:t>
            </a:r>
          </a:p>
          <a:p>
            <a:pPr lvl="1"/>
            <a:r>
              <a:rPr lang="en-US" dirty="0"/>
              <a:t>Contact urticaria</a:t>
            </a:r>
          </a:p>
          <a:p>
            <a:pPr lvl="1"/>
            <a:r>
              <a:rPr lang="en-US" dirty="0"/>
              <a:t>Delayed pressure urticaria</a:t>
            </a:r>
          </a:p>
          <a:p>
            <a:pPr lvl="1"/>
            <a:r>
              <a:rPr lang="en-US" dirty="0"/>
              <a:t>Solar urticaria</a:t>
            </a:r>
          </a:p>
          <a:p>
            <a:pPr lvl="1"/>
            <a:r>
              <a:rPr lang="en-US" dirty="0"/>
              <a:t>Heat urticaria</a:t>
            </a:r>
          </a:p>
          <a:p>
            <a:pPr lvl="1"/>
            <a:r>
              <a:rPr lang="en-US" dirty="0"/>
              <a:t>Vibratory urticaria</a:t>
            </a:r>
          </a:p>
          <a:p>
            <a:pPr lvl="1"/>
            <a:r>
              <a:rPr lang="en-US" dirty="0"/>
              <a:t>Aquagenic urticaria</a:t>
            </a:r>
          </a:p>
        </p:txBody>
      </p: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4D4525C1-A04E-0EA0-D147-725A9A2E85A6}"/>
              </a:ext>
            </a:extLst>
          </p:cNvPr>
          <p:cNvCxnSpPr>
            <a:cxnSpLocks/>
          </p:cNvCxnSpPr>
          <p:nvPr/>
        </p:nvCxnSpPr>
        <p:spPr>
          <a:xfrm>
            <a:off x="3133165" y="4061012"/>
            <a:ext cx="3075547" cy="250638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952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35" name="Freeform: Shape 26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090C6B-CFA0-4EEE-2952-6AF52947E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rgbClr val="EBEBEB"/>
                </a:solidFill>
              </a:rPr>
              <a:t>My approach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21C8F2A-BB6E-ABA4-1DBC-3784B79C5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r>
              <a:rPr lang="en-US" sz="2000" dirty="0"/>
              <a:t>History. Then…MORE HISTORY. </a:t>
            </a:r>
          </a:p>
          <a:p>
            <a:pPr lvl="1"/>
            <a:r>
              <a:rPr lang="en-US" sz="2000" dirty="0"/>
              <a:t>Timing. Location. Frequency. Time to recovery. </a:t>
            </a:r>
          </a:p>
          <a:p>
            <a:r>
              <a:rPr lang="en-US" sz="2000" dirty="0"/>
              <a:t>Photos </a:t>
            </a:r>
          </a:p>
          <a:p>
            <a:pPr lvl="1"/>
            <a:r>
              <a:rPr lang="en-US" sz="2000" dirty="0"/>
              <a:t>If none, ask for some at follow up</a:t>
            </a:r>
          </a:p>
          <a:p>
            <a:r>
              <a:rPr lang="en-US" sz="2000" dirty="0"/>
              <a:t>Angioedema? </a:t>
            </a:r>
          </a:p>
          <a:p>
            <a:r>
              <a:rPr lang="en-US" sz="2000" dirty="0"/>
              <a:t>Sickness? Stress? </a:t>
            </a:r>
          </a:p>
          <a:p>
            <a:pPr lvl="1"/>
            <a:r>
              <a:rPr lang="en-US" sz="1800" dirty="0"/>
              <a:t>VIRAL wildly common trigger.</a:t>
            </a:r>
          </a:p>
          <a:p>
            <a:r>
              <a:rPr lang="en-US" sz="2000" dirty="0"/>
              <a:t>Meds? NSAIDs?</a:t>
            </a:r>
          </a:p>
          <a:p>
            <a:r>
              <a:rPr lang="en-US" sz="2000" dirty="0"/>
              <a:t>Dentist? ACEi? Chemo? Rads? </a:t>
            </a:r>
          </a:p>
          <a:p>
            <a:r>
              <a:rPr lang="en-US" sz="2000" dirty="0"/>
              <a:t>Resp? GI? N/V/D? </a:t>
            </a:r>
          </a:p>
          <a:p>
            <a:r>
              <a:rPr lang="en-US" sz="2000" dirty="0"/>
              <a:t>Treatment – response? Epi?</a:t>
            </a:r>
          </a:p>
          <a:p>
            <a:r>
              <a:rPr lang="en-US" sz="2000" dirty="0"/>
              <a:t>Labs to rule out *other*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218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D4CFCF-641B-1147-1FEE-402E489707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4E4B063-92C1-D241-CF16-04C580A4FD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H1, H2, LTRA, Biologics, Other</a:t>
            </a:r>
          </a:p>
        </p:txBody>
      </p:sp>
    </p:spTree>
    <p:extLst>
      <p:ext uri="{BB962C8B-B14F-4D97-AF65-F5344CB8AC3E}">
        <p14:creationId xmlns:p14="http://schemas.microsoft.com/office/powerpoint/2010/main" val="2594110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card with black text on it&#10;&#10;AI-generated content may be incorrect.">
            <a:extLst>
              <a:ext uri="{FF2B5EF4-FFF2-40B4-BE49-F238E27FC236}">
                <a16:creationId xmlns:a16="http://schemas.microsoft.com/office/drawing/2014/main" id="{66AFBFE6-030F-5300-CB47-D81CEE17AA2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 rot="5400000">
            <a:off x="-626949" y="864394"/>
            <a:ext cx="6913563" cy="5184775"/>
          </a:xfrm>
          <a:prstGeom prst="rect">
            <a:avLst/>
          </a:prstGeom>
        </p:spPr>
      </p:pic>
      <p:pic>
        <p:nvPicPr>
          <p:cNvPr id="11" name="Picture 10" descr="A white card with black text&#10;&#10;AI-generated content may be incorrect.">
            <a:extLst>
              <a:ext uri="{FF2B5EF4-FFF2-40B4-BE49-F238E27FC236}">
                <a16:creationId xmlns:a16="http://schemas.microsoft.com/office/drawing/2014/main" id="{1CD4CC19-F9C2-FBEC-1549-38FBC2B57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463" y="1378858"/>
            <a:ext cx="7132537" cy="528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02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16E2B-26E9-7F63-99FC-39A0A87F0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Treatment: H1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F23AD-9FAD-6093-3561-1934B57E2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H1</a:t>
            </a:r>
          </a:p>
          <a:p>
            <a:r>
              <a:rPr lang="en-US" dirty="0"/>
              <a:t>Often need 4x the dose</a:t>
            </a:r>
          </a:p>
          <a:p>
            <a:r>
              <a:rPr lang="en-US" dirty="0"/>
              <a:t>None better than others</a:t>
            </a:r>
          </a:p>
          <a:p>
            <a:endParaRPr lang="en-US" dirty="0"/>
          </a:p>
          <a:p>
            <a:r>
              <a:rPr lang="en-US" dirty="0"/>
              <a:t>NEVER Benadryl (unless ER with IV)</a:t>
            </a:r>
          </a:p>
          <a:p>
            <a:r>
              <a:rPr lang="en-US" dirty="0"/>
              <a:t>Rupall great for AE… but be weary of insurance / cost</a:t>
            </a:r>
          </a:p>
          <a:p>
            <a:endParaRPr lang="en-US" dirty="0"/>
          </a:p>
          <a:p>
            <a:r>
              <a:rPr lang="en-US" dirty="0"/>
              <a:t>Poor H1 responders: ESR, CRP, anti thyroid peroxidase Aby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4ACA10-33D7-4FDE-4223-03B9A17216B1}"/>
              </a:ext>
            </a:extLst>
          </p:cNvPr>
          <p:cNvSpPr txBox="1"/>
          <p:nvPr/>
        </p:nvSpPr>
        <p:spPr>
          <a:xfrm>
            <a:off x="8316686" y="2603500"/>
            <a:ext cx="2859314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*Goldilocks*</a:t>
            </a:r>
          </a:p>
          <a:p>
            <a:endParaRPr lang="en-US" dirty="0"/>
          </a:p>
          <a:p>
            <a:r>
              <a:rPr lang="en-US" dirty="0"/>
              <a:t>Cetirizine (Reactine)</a:t>
            </a:r>
          </a:p>
          <a:p>
            <a:r>
              <a:rPr lang="en-US" dirty="0"/>
              <a:t>Loratadine (Claritin)</a:t>
            </a:r>
          </a:p>
          <a:p>
            <a:r>
              <a:rPr lang="en-US" dirty="0"/>
              <a:t>Desloratadine (Aerius)</a:t>
            </a:r>
          </a:p>
          <a:p>
            <a:r>
              <a:rPr lang="en-US" dirty="0"/>
              <a:t>Fexofenadine (Allegra)</a:t>
            </a:r>
          </a:p>
          <a:p>
            <a:r>
              <a:rPr lang="en-US" dirty="0"/>
              <a:t>Bilastine (Blexten)</a:t>
            </a:r>
          </a:p>
          <a:p>
            <a:r>
              <a:rPr lang="en-US" dirty="0"/>
              <a:t>Rupatadine (Rupall)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987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A169A-4FF8-5C0F-4B34-D5B308C51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Treatment: H2, LTRA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3D86-4B51-3929-27E5-1D041F2E29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Not in guidelines but frequently added: H2</a:t>
            </a:r>
          </a:p>
          <a:p>
            <a:r>
              <a:rPr lang="en-US" dirty="0"/>
              <a:t>Ranitidine 150 daily</a:t>
            </a:r>
          </a:p>
          <a:p>
            <a:r>
              <a:rPr lang="en-US" dirty="0"/>
              <a:t>Famotidine 20 daily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D726E-44A3-080D-82D4-A12B13545F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LTRA – Singulair / montelukast</a:t>
            </a:r>
          </a:p>
          <a:p>
            <a:r>
              <a:rPr lang="en-US" dirty="0"/>
              <a:t>10 mg daily (or bedtime)</a:t>
            </a:r>
          </a:p>
          <a:p>
            <a:r>
              <a:rPr lang="en-US" dirty="0"/>
              <a:t>Great for urticaria and AE</a:t>
            </a:r>
          </a:p>
          <a:p>
            <a:r>
              <a:rPr lang="en-US" dirty="0"/>
              <a:t>Bad for dreams / sleep… which can cycle back to more hives if poor sleep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088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09512-86B9-3FBF-58FE-046E73FE0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Treatment: Omalizumab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5435D-567E-3EE5-A03F-D354AABC1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Omalizumab --- AKA Xolair …. AKA Omlyclo</a:t>
            </a:r>
          </a:p>
          <a:p>
            <a:r>
              <a:rPr lang="en-US" dirty="0"/>
              <a:t>Anti IgE</a:t>
            </a:r>
          </a:p>
          <a:p>
            <a:r>
              <a:rPr lang="en-US" dirty="0"/>
              <a:t>300 mg / month injection </a:t>
            </a:r>
          </a:p>
          <a:p>
            <a:r>
              <a:rPr lang="en-US" dirty="0"/>
              <a:t>Can double dose, or split dose (300 q2wk, 150 q2wk)</a:t>
            </a:r>
          </a:p>
          <a:p>
            <a:endParaRPr lang="en-US" dirty="0"/>
          </a:p>
          <a:p>
            <a:r>
              <a:rPr lang="en-US" dirty="0"/>
              <a:t>Poor response: if low IgE to start</a:t>
            </a:r>
          </a:p>
          <a:p>
            <a:r>
              <a:rPr lang="en-US" dirty="0"/>
              <a:t>30 to 60% have incomplete response</a:t>
            </a:r>
          </a:p>
          <a:p>
            <a:r>
              <a:rPr lang="en-US" dirty="0"/>
              <a:t>Better in younger pts</a:t>
            </a:r>
          </a:p>
          <a:p>
            <a:r>
              <a:rPr lang="en-US" dirty="0"/>
              <a:t>Insurance often wants UAS7 form ** </a:t>
            </a:r>
          </a:p>
        </p:txBody>
      </p:sp>
    </p:spTree>
    <p:extLst>
      <p:ext uri="{BB962C8B-B14F-4D97-AF65-F5344CB8AC3E}">
        <p14:creationId xmlns:p14="http://schemas.microsoft.com/office/powerpoint/2010/main" val="1045281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FA655-EA93-2847-036B-421B52ED4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Treatment: Dupilumab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4237F-51D2-34FA-6C46-E1E11615F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Dupilumab – AKA Dupixent</a:t>
            </a:r>
          </a:p>
          <a:p>
            <a:r>
              <a:rPr lang="en-US" dirty="0"/>
              <a:t>New in the CSU game *with indication* as of 2025</a:t>
            </a:r>
          </a:p>
          <a:p>
            <a:r>
              <a:rPr lang="en-US" dirty="0"/>
              <a:t>Needs omalizumab x12 weeks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 FAIL </a:t>
            </a:r>
            <a:r>
              <a:rPr lang="en-US" dirty="0" err="1"/>
              <a:t>oma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 for coverage</a:t>
            </a:r>
          </a:p>
          <a:p>
            <a:endParaRPr lang="en-US" dirty="0"/>
          </a:p>
          <a:p>
            <a:r>
              <a:rPr lang="en-US" dirty="0"/>
              <a:t>Cytokines: IL 4 (IL4Ra), IL13</a:t>
            </a:r>
          </a:p>
          <a:p>
            <a:endParaRPr lang="en-US" dirty="0"/>
          </a:p>
          <a:p>
            <a:r>
              <a:rPr lang="en-US" dirty="0"/>
              <a:t>Can be helpful if concurrent atopic derm, EoE, asthma</a:t>
            </a:r>
          </a:p>
          <a:p>
            <a:r>
              <a:rPr lang="en-US" dirty="0"/>
              <a:t>SE of AD pts: headache, joint pain, conjunctivitis (less in CSU studies)</a:t>
            </a:r>
          </a:p>
        </p:txBody>
      </p:sp>
    </p:spTree>
    <p:extLst>
      <p:ext uri="{BB962C8B-B14F-4D97-AF65-F5344CB8AC3E}">
        <p14:creationId xmlns:p14="http://schemas.microsoft.com/office/powerpoint/2010/main" val="3002191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78683-D873-25F8-8C13-9D5BDE60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Treatment: Cyclosporine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F4240-0720-8AFA-74E2-F33CF4BFB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94" y="2393577"/>
            <a:ext cx="9039319" cy="4289612"/>
          </a:xfrm>
        </p:spPr>
        <p:txBody>
          <a:bodyPr/>
          <a:lstStyle/>
          <a:p>
            <a:r>
              <a:rPr lang="en-US" dirty="0"/>
              <a:t>Cyclosporine (</a:t>
            </a:r>
            <a:r>
              <a:rPr lang="en-US" dirty="0" err="1"/>
              <a:t>CsA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Often “the next” option if all else fails</a:t>
            </a:r>
          </a:p>
          <a:p>
            <a:pPr lvl="1"/>
            <a:r>
              <a:rPr lang="en-US" dirty="0"/>
              <a:t>Poor response if lower IgE</a:t>
            </a:r>
          </a:p>
          <a:p>
            <a:pPr lvl="1"/>
            <a:r>
              <a:rPr lang="en-US" dirty="0"/>
              <a:t>Cytokines: IL2, IL3, IL4, IFN-gamma, GM-CSF, TNFa production, NF-KB</a:t>
            </a:r>
          </a:p>
          <a:p>
            <a:pPr lvl="1"/>
            <a:r>
              <a:rPr lang="en-US" dirty="0"/>
              <a:t>Monitoring important for SE: </a:t>
            </a:r>
          </a:p>
          <a:p>
            <a:pPr lvl="2"/>
            <a:r>
              <a:rPr lang="en-US" dirty="0"/>
              <a:t>HTN / BP</a:t>
            </a:r>
          </a:p>
          <a:p>
            <a:pPr lvl="2"/>
            <a:r>
              <a:rPr lang="en-US" dirty="0"/>
              <a:t>Lipid</a:t>
            </a:r>
          </a:p>
          <a:p>
            <a:pPr lvl="2"/>
            <a:r>
              <a:rPr lang="en-US" dirty="0"/>
              <a:t>Liver</a:t>
            </a:r>
          </a:p>
          <a:p>
            <a:pPr lvl="2"/>
            <a:r>
              <a:rPr lang="en-US" dirty="0"/>
              <a:t>Renal</a:t>
            </a:r>
          </a:p>
        </p:txBody>
      </p:sp>
    </p:spTree>
    <p:extLst>
      <p:ext uri="{BB962C8B-B14F-4D97-AF65-F5344CB8AC3E}">
        <p14:creationId xmlns:p14="http://schemas.microsoft.com/office/powerpoint/2010/main" val="1371954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89894-2F9E-B8A1-AD77-20500CF3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Treatment: The Rest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DA197-D1CB-DB75-CFF0-A7C90B99F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Dapsone</a:t>
            </a:r>
          </a:p>
          <a:p>
            <a:r>
              <a:rPr lang="en-US" dirty="0"/>
              <a:t>Colchicine</a:t>
            </a:r>
          </a:p>
          <a:p>
            <a:r>
              <a:rPr lang="en-US" dirty="0"/>
              <a:t>Sulfasalazine</a:t>
            </a:r>
          </a:p>
          <a:p>
            <a:r>
              <a:rPr lang="en-US" dirty="0"/>
              <a:t>Hydroxychloroquine</a:t>
            </a:r>
          </a:p>
          <a:p>
            <a:r>
              <a:rPr lang="en-US" dirty="0"/>
              <a:t>Mycophenolate</a:t>
            </a:r>
          </a:p>
          <a:p>
            <a:r>
              <a:rPr lang="en-US" dirty="0"/>
              <a:t>IVIG</a:t>
            </a:r>
          </a:p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9399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FC279-E9D0-F56B-6768-008D5DC3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D2DFC-1EFB-1B9F-8450-84BF1A1F5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Dr. Jacqueline Mouris</a:t>
            </a:r>
            <a:endParaRPr lang="en-CA" i="1" dirty="0"/>
          </a:p>
          <a:p>
            <a:r>
              <a:rPr lang="en-CA" dirty="0"/>
              <a:t>Relationship</a:t>
            </a:r>
            <a:r>
              <a:rPr lang="en-CA" i="1" dirty="0"/>
              <a:t> </a:t>
            </a:r>
            <a:r>
              <a:rPr lang="en-CA" dirty="0"/>
              <a:t>with financial sponsors</a:t>
            </a:r>
          </a:p>
          <a:p>
            <a:pPr lvl="1"/>
            <a:r>
              <a:rPr lang="en-CA" dirty="0"/>
              <a:t>Direct financial relationship, including honoraria: </a:t>
            </a:r>
            <a:r>
              <a:rPr lang="en-CA" b="1" dirty="0"/>
              <a:t>N/A</a:t>
            </a:r>
          </a:p>
          <a:p>
            <a:pPr lvl="1"/>
            <a:r>
              <a:rPr lang="en-CA" dirty="0"/>
              <a:t>Membership on Advisory boards or Speakers’ bureaus:</a:t>
            </a:r>
          </a:p>
          <a:p>
            <a:pPr lvl="2"/>
            <a:r>
              <a:rPr lang="en-US" i="1" dirty="0"/>
              <a:t>Celltrion – Advisory Board for </a:t>
            </a:r>
            <a:r>
              <a:rPr lang="en-US" i="1" dirty="0" err="1"/>
              <a:t>Omlyclo</a:t>
            </a:r>
            <a:r>
              <a:rPr lang="en-US" i="1" dirty="0"/>
              <a:t> (omalizumab)</a:t>
            </a:r>
            <a:endParaRPr lang="en-CA" i="1" dirty="0"/>
          </a:p>
          <a:p>
            <a:pPr lvl="1"/>
            <a:r>
              <a:rPr lang="en-CA" dirty="0"/>
              <a:t>Patent for drugs or devices: </a:t>
            </a:r>
            <a:r>
              <a:rPr lang="en-CA" b="1" dirty="0"/>
              <a:t>N/A </a:t>
            </a:r>
          </a:p>
          <a:p>
            <a:pPr lvl="1"/>
            <a:r>
              <a:rPr lang="en-CA" dirty="0"/>
              <a:t>Other financial relationships or investments: </a:t>
            </a:r>
            <a:r>
              <a:rPr lang="en-CA" b="1" dirty="0"/>
              <a:t>N/A</a:t>
            </a:r>
          </a:p>
          <a:p>
            <a:r>
              <a:rPr lang="en-US" dirty="0"/>
              <a:t>No active research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11D7C3-5402-1027-F314-8DD5CD4DEA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350" y="5797550"/>
            <a:ext cx="2571750" cy="51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944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C09A4-F29A-D8BA-1D11-57C5250E4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Treatment: Coming Soon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80E59-216E-3213-D504-DA607BE3C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904876"/>
          </a:xfrm>
        </p:spPr>
        <p:txBody>
          <a:bodyPr/>
          <a:lstStyle/>
          <a:p>
            <a:r>
              <a:rPr lang="en-US" dirty="0"/>
              <a:t>BTK Inhibitor (Bruton’s Tyrosine Kinase)</a:t>
            </a:r>
          </a:p>
          <a:p>
            <a:pPr lvl="1"/>
            <a:r>
              <a:rPr lang="en-US" dirty="0"/>
              <a:t>Remibrutinib</a:t>
            </a:r>
          </a:p>
          <a:p>
            <a:pPr lvl="1"/>
            <a:r>
              <a:rPr lang="en-US" dirty="0"/>
              <a:t>… later Rizo</a:t>
            </a:r>
          </a:p>
          <a:p>
            <a:pPr lvl="1"/>
            <a:r>
              <a:rPr lang="en-US" dirty="0"/>
              <a:t>Fabulous outcomes in REMIX 1 &amp; REMIX 2</a:t>
            </a:r>
          </a:p>
          <a:p>
            <a:pPr lvl="1"/>
            <a:r>
              <a:rPr lang="en-US" dirty="0"/>
              <a:t>SE: Petechiae</a:t>
            </a:r>
          </a:p>
          <a:p>
            <a:pPr lvl="1"/>
            <a:r>
              <a:rPr lang="en-US" dirty="0"/>
              <a:t>?Fall 2026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Anti cKIT</a:t>
            </a:r>
          </a:p>
          <a:p>
            <a:pPr lvl="1"/>
            <a:r>
              <a:rPr lang="en-US" dirty="0"/>
              <a:t>Barzolvolimab</a:t>
            </a:r>
          </a:p>
          <a:p>
            <a:pPr lvl="1"/>
            <a:r>
              <a:rPr lang="en-US" dirty="0"/>
              <a:t>Not this year, not on docket for Canada soon</a:t>
            </a:r>
          </a:p>
        </p:txBody>
      </p:sp>
    </p:spTree>
    <p:extLst>
      <p:ext uri="{BB962C8B-B14F-4D97-AF65-F5344CB8AC3E}">
        <p14:creationId xmlns:p14="http://schemas.microsoft.com/office/powerpoint/2010/main" val="153615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A4193-702F-38F1-2ADC-8DBD0F43B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of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491CA-0217-82C4-A083-1504286E9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H1, even at 4x the dose, is not enough</a:t>
            </a:r>
          </a:p>
          <a:p>
            <a:r>
              <a:rPr lang="en-US" dirty="0"/>
              <a:t>Need further management </a:t>
            </a:r>
          </a:p>
          <a:p>
            <a:pPr lvl="1"/>
            <a:r>
              <a:rPr lang="en-US" dirty="0"/>
              <a:t>Newer agents coming all the time</a:t>
            </a:r>
          </a:p>
          <a:p>
            <a:pPr lvl="1"/>
            <a:r>
              <a:rPr lang="en-US" dirty="0"/>
              <a:t>Target Th2, Cytokines</a:t>
            </a:r>
          </a:p>
          <a:p>
            <a:r>
              <a:rPr lang="en-US" dirty="0"/>
              <a:t>Affects fatigue, disrupted sleep, pain, concentration</a:t>
            </a:r>
          </a:p>
          <a:p>
            <a:r>
              <a:rPr lang="en-US" dirty="0"/>
              <a:t>Very disruptive to QoL</a:t>
            </a:r>
          </a:p>
          <a:p>
            <a:r>
              <a:rPr lang="en-US" dirty="0"/>
              <a:t>Lasts 1-5 yrs, can be 10 yrs</a:t>
            </a:r>
          </a:p>
          <a:p>
            <a:r>
              <a:rPr lang="en-US" dirty="0"/>
              <a:t>Can be entirely better and….return for no reason later in life</a:t>
            </a:r>
          </a:p>
        </p:txBody>
      </p:sp>
    </p:spTree>
    <p:extLst>
      <p:ext uri="{BB962C8B-B14F-4D97-AF65-F5344CB8AC3E}">
        <p14:creationId xmlns:p14="http://schemas.microsoft.com/office/powerpoint/2010/main" val="4287359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48B57-FF1B-BE96-1455-36500889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A4715-C2DE-0B7E-0FF6-CADAFE074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AAAAI</a:t>
            </a:r>
          </a:p>
          <a:p>
            <a:pPr lvl="1"/>
            <a:r>
              <a:rPr lang="en-US" dirty="0"/>
              <a:t>Pathways to Care: Updates on CSU</a:t>
            </a:r>
          </a:p>
          <a:p>
            <a:r>
              <a:rPr lang="en-US" dirty="0"/>
              <a:t>EAACI</a:t>
            </a:r>
          </a:p>
          <a:p>
            <a:pPr lvl="1"/>
            <a:r>
              <a:rPr lang="en-US" dirty="0"/>
              <a:t>2026 – The International Guideline for the Definition, Classification, Diagnosis and Management of Urticaria</a:t>
            </a:r>
          </a:p>
          <a:p>
            <a:r>
              <a:rPr lang="en-US" dirty="0"/>
              <a:t>GLACIAL trial – Oma results</a:t>
            </a:r>
          </a:p>
          <a:p>
            <a:r>
              <a:rPr lang="en-US" dirty="0"/>
              <a:t>LIBERTY-CSU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CUPID-A , (B,) C trials – Dupi results</a:t>
            </a:r>
          </a:p>
          <a:p>
            <a:r>
              <a:rPr lang="en-US" dirty="0"/>
              <a:t>REMIX 1, REMIX 2 – Remi results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825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FE544A-D622-8342-0021-BFC88D09EF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76F64E-C6E7-207B-1A14-9638A3050E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Jacqueline.Mouris@gmail.com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00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A2F29-6CDD-6277-B937-712159F2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 of Potential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45172-2107-4084-4491-940151A8A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dirty="0"/>
          </a:p>
          <a:p>
            <a:r>
              <a:rPr lang="en-CA" dirty="0"/>
              <a:t>Not applicable (</a:t>
            </a:r>
            <a:r>
              <a:rPr lang="en-CA"/>
              <a:t>none exist)</a:t>
            </a:r>
            <a:endParaRPr lang="en-CA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840E1-91EA-ACBC-B8A7-7C031D47B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350" y="5797550"/>
            <a:ext cx="2571750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1445C6-50D6-72B1-71DB-D8C1CB26C5DB}"/>
              </a:ext>
            </a:extLst>
          </p:cNvPr>
          <p:cNvSpPr txBox="1"/>
          <p:nvPr/>
        </p:nvSpPr>
        <p:spPr>
          <a:xfrm>
            <a:off x="3462728" y="32228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661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Freeform: Shape 14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EE7CF4-C30D-7E50-BBF7-D4BE6A1F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rgbClr val="EBEBEB"/>
                </a:solidFill>
              </a:rPr>
              <a:t>Objectives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DB8F480-C1CF-76ED-A5E4-474EE53624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0077" y="437513"/>
            <a:ext cx="5502614" cy="59543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Define Chronic Spontaneous Urticaria (CSU)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and describe its key clinical features.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Identify the diagnostic criteria and recommended evaluation approach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for CSU, including differentiation from other types of urticaria and related conditions.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Discuss current evidence-based management strategies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for CSU, including stepwise pharmacologic treatment and emerging therapies.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Evaluate the impact of CSU on patient quality of life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and outline strategies for long-term monitoring, patient education, and multidisciplinary care.</a:t>
            </a:r>
          </a:p>
        </p:txBody>
      </p:sp>
    </p:spTree>
    <p:extLst>
      <p:ext uri="{BB962C8B-B14F-4D97-AF65-F5344CB8AC3E}">
        <p14:creationId xmlns:p14="http://schemas.microsoft.com/office/powerpoint/2010/main" val="230659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92C610-269C-D740-508A-5A08F82F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Newest Guidelines</a:t>
            </a:r>
            <a:br>
              <a:rPr lang="en-US" sz="4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4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2026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A657F0-42F3-40D3-BC75-7DA1F5C6A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E94FF68-7A60-47B7-AB98-1674FC7F2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42B4F8D7-4E9C-45EF-9072-1AF32CEF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3ECBDDDB-593C-40F0-8E80-AA75798EE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A719A1B-2EF5-D5B9-D0C3-E3D52AC17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122" y="423144"/>
            <a:ext cx="6443180" cy="4155849"/>
          </a:xfrm>
          <a:prstGeom prst="rect">
            <a:avLst/>
          </a:prstGeom>
        </p:spPr>
      </p:pic>
      <p:pic>
        <p:nvPicPr>
          <p:cNvPr id="8" name="Picture 7" descr="A logo for an allergy clinic&#10;&#10;AI-generated content may be incorrect.">
            <a:extLst>
              <a:ext uri="{FF2B5EF4-FFF2-40B4-BE49-F238E27FC236}">
                <a16:creationId xmlns:a16="http://schemas.microsoft.com/office/drawing/2014/main" id="{FD83072E-E6C6-ACD0-C6A4-8BDD7B682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698" y="4648013"/>
            <a:ext cx="2184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2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70F18-3A31-2E3E-98AF-AFDC5680B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Guidelines for Canada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F7858-F0EB-A4B0-4DD9-1452F8B34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EAACI</a:t>
            </a:r>
          </a:p>
          <a:p>
            <a:r>
              <a:rPr lang="en-US" dirty="0"/>
              <a:t>AAAAI</a:t>
            </a:r>
          </a:p>
          <a:p>
            <a:r>
              <a:rPr lang="en-US" dirty="0"/>
              <a:t>CSACI (no specific guideline)</a:t>
            </a:r>
          </a:p>
          <a:p>
            <a:endParaRPr lang="en-US" dirty="0"/>
          </a:p>
        </p:txBody>
      </p:sp>
      <p:pic>
        <p:nvPicPr>
          <p:cNvPr id="7" name="Picture 6" descr="A logo with text and snowflake&#10;&#10;AI-generated content may be incorrect.">
            <a:extLst>
              <a:ext uri="{FF2B5EF4-FFF2-40B4-BE49-F238E27FC236}">
                <a16:creationId xmlns:a16="http://schemas.microsoft.com/office/drawing/2014/main" id="{22EC0714-5EBD-4D98-5B62-16BFD83D2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1" y="3960314"/>
            <a:ext cx="6785016" cy="1127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CC07B9-ED1E-75F1-8EBB-B8E09C16D7CA}"/>
              </a:ext>
            </a:extLst>
          </p:cNvPr>
          <p:cNvSpPr txBox="1"/>
          <p:nvPr/>
        </p:nvSpPr>
        <p:spPr>
          <a:xfrm>
            <a:off x="6959188" y="5835794"/>
            <a:ext cx="4760685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AAAAI – Ask The Expert – great resource</a:t>
            </a:r>
          </a:p>
          <a:p>
            <a:r>
              <a:rPr lang="en-US" dirty="0"/>
              <a:t>(no login required)</a:t>
            </a:r>
          </a:p>
          <a:p>
            <a:endParaRPr lang="en-US" dirty="0"/>
          </a:p>
        </p:txBody>
      </p:sp>
      <p:pic>
        <p:nvPicPr>
          <p:cNvPr id="10" name="Picture 9" descr="A blue and white background with white text&#10;&#10;AI-generated content may be incorrect.">
            <a:extLst>
              <a:ext uri="{FF2B5EF4-FFF2-40B4-BE49-F238E27FC236}">
                <a16:creationId xmlns:a16="http://schemas.microsoft.com/office/drawing/2014/main" id="{DF25EB31-EB48-95EB-75C1-4F4E00C5F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187" y="3548919"/>
            <a:ext cx="4760685" cy="2269764"/>
          </a:xfrm>
          <a:prstGeom prst="rect">
            <a:avLst/>
          </a:prstGeom>
        </p:spPr>
      </p:pic>
      <p:pic>
        <p:nvPicPr>
          <p:cNvPr id="12" name="Picture 11" descr="A close-up of a logo&#10;&#10;AI-generated content may be incorrect.">
            <a:extLst>
              <a:ext uri="{FF2B5EF4-FFF2-40B4-BE49-F238E27FC236}">
                <a16:creationId xmlns:a16="http://schemas.microsoft.com/office/drawing/2014/main" id="{909FBCE1-1603-F76A-F506-EA9B6CA02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187" y="2603500"/>
            <a:ext cx="4892066" cy="99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5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4368026-2890-1EA1-1132-D6C11D4AF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Urticaria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66FCD1-7D93-8A67-241C-BBD9DBFB87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9859527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0827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832D5-C404-BCB6-FA88-A61E79573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Urticaria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7C80A9EF-CDF0-51EA-31A3-4C9D85DFEA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92791"/>
              </p:ext>
            </p:extLst>
          </p:nvPr>
        </p:nvGraphicFramePr>
        <p:xfrm>
          <a:off x="1286934" y="2925232"/>
          <a:ext cx="9625383" cy="3086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4252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2F448CB3-7B4F-45D7-B7C0-DF553DF61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C5305EA-7A88-413D-BE8A-47A02476F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FCA94DB5-FE56-4A3D-BC48-31B559519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8D465DF-97A0-7DA5-D19E-E73021275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Urticaria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9ED434F-8767-46CC-B26B-5AF62FF01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4EAAE500-988F-737C-7440-546EFD0A7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447392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16894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151</TotalTime>
  <Words>912</Words>
  <Application>Microsoft Macintosh PowerPoint</Application>
  <PresentationFormat>Widescreen</PresentationFormat>
  <Paragraphs>173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Century Gothic</vt:lpstr>
      <vt:lpstr>Wingdings</vt:lpstr>
      <vt:lpstr>Wingdings 3</vt:lpstr>
      <vt:lpstr>Ion Boardroom</vt:lpstr>
      <vt:lpstr>Chronic Spontaneous Urticaria:  A Brief Overview</vt:lpstr>
      <vt:lpstr>Disclosure</vt:lpstr>
      <vt:lpstr>Mitigation of Potential Bias</vt:lpstr>
      <vt:lpstr>Objectives</vt:lpstr>
      <vt:lpstr>Newest Guidelines 2026</vt:lpstr>
      <vt:lpstr>Main Guidelines for Canada</vt:lpstr>
      <vt:lpstr>Urticaria</vt:lpstr>
      <vt:lpstr>Urticaria</vt:lpstr>
      <vt:lpstr>Urticaria</vt:lpstr>
      <vt:lpstr>Urticaria</vt:lpstr>
      <vt:lpstr>My approach</vt:lpstr>
      <vt:lpstr>Treatment</vt:lpstr>
      <vt:lpstr>PowerPoint Presentation</vt:lpstr>
      <vt:lpstr>Treatment: H1</vt:lpstr>
      <vt:lpstr>Treatment: H2, LTRA</vt:lpstr>
      <vt:lpstr>Treatment: Omalizumab</vt:lpstr>
      <vt:lpstr>Treatment: Dupilumab</vt:lpstr>
      <vt:lpstr>Treatment: Cyclosporine</vt:lpstr>
      <vt:lpstr>Treatment: The Rest</vt:lpstr>
      <vt:lpstr>Treatment: Coming Soon</vt:lpstr>
      <vt:lpstr>Quality of Life</vt:lpstr>
      <vt:lpstr>References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Jacqueline Mouris</dc:creator>
  <cp:lastModifiedBy>Jacqueline Mouris</cp:lastModifiedBy>
  <cp:revision>6</cp:revision>
  <dcterms:created xsi:type="dcterms:W3CDTF">2026-02-13T16:04:44Z</dcterms:created>
  <dcterms:modified xsi:type="dcterms:W3CDTF">2026-04-01T17:41:08Z</dcterms:modified>
</cp:coreProperties>
</file>